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72" r:id="rId2"/>
    <p:sldId id="1826" r:id="rId3"/>
    <p:sldId id="298" r:id="rId4"/>
    <p:sldId id="304" r:id="rId5"/>
    <p:sldId id="1827" r:id="rId6"/>
    <p:sldId id="305" r:id="rId7"/>
    <p:sldId id="306" r:id="rId8"/>
    <p:sldId id="1828" r:id="rId9"/>
    <p:sldId id="301" r:id="rId10"/>
    <p:sldId id="308" r:id="rId11"/>
    <p:sldId id="303" r:id="rId12"/>
    <p:sldId id="309" r:id="rId13"/>
    <p:sldId id="1829" r:id="rId14"/>
    <p:sldId id="312" r:id="rId15"/>
    <p:sldId id="313" r:id="rId16"/>
    <p:sldId id="1822" r:id="rId17"/>
    <p:sldId id="1824" r:id="rId18"/>
  </p:sldIdLst>
  <p:sldSz cx="9144000" cy="5143500" type="screen16x9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" userDrawn="1">
          <p15:clr>
            <a:srgbClr val="A4A3A4"/>
          </p15:clr>
        </p15:guide>
        <p15:guide id="2" orient="horz" pos="1892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orient="horz" pos="3072" userDrawn="1">
          <p15:clr>
            <a:srgbClr val="A4A3A4"/>
          </p15:clr>
        </p15:guide>
        <p15:guide id="5" orient="horz" pos="2436" userDrawn="1">
          <p15:clr>
            <a:srgbClr val="A4A3A4"/>
          </p15:clr>
        </p15:guide>
        <p15:guide id="6" pos="263">
          <p15:clr>
            <a:srgbClr val="A4A3A4"/>
          </p15:clr>
        </p15:guide>
        <p15:guide id="7" pos="5490">
          <p15:clr>
            <a:srgbClr val="A4A3A4"/>
          </p15:clr>
        </p15:guide>
        <p15:guide id="8" pos="2881">
          <p15:clr>
            <a:srgbClr val="A4A3A4"/>
          </p15:clr>
        </p15:guide>
        <p15:guide id="9" pos="5602" userDrawn="1">
          <p15:clr>
            <a:srgbClr val="A4A3A4"/>
          </p15:clr>
        </p15:guide>
        <p15:guide id="10" orient="horz" pos="441" userDrawn="1">
          <p15:clr>
            <a:srgbClr val="A4A3A4"/>
          </p15:clr>
        </p15:guide>
        <p15:guide id="11" pos="3175" userDrawn="1">
          <p15:clr>
            <a:srgbClr val="A4A3A4"/>
          </p15:clr>
        </p15:guide>
        <p15:guide id="12" orient="horz" pos="300">
          <p15:clr>
            <a:srgbClr val="A4A3A4"/>
          </p15:clr>
        </p15:guide>
        <p15:guide id="13" orient="horz" pos="624">
          <p15:clr>
            <a:srgbClr val="A4A3A4"/>
          </p15:clr>
        </p15:guide>
        <p15:guide id="14" orient="horz" pos="3037">
          <p15:clr>
            <a:srgbClr val="A4A3A4"/>
          </p15:clr>
        </p15:guide>
        <p15:guide id="15" orient="horz" pos="2642">
          <p15:clr>
            <a:srgbClr val="A4A3A4"/>
          </p15:clr>
        </p15:guide>
        <p15:guide id="16" orient="horz" pos="1626">
          <p15:clr>
            <a:srgbClr val="A4A3A4"/>
          </p15:clr>
        </p15:guide>
        <p15:guide id="17" orient="horz" pos="1713">
          <p15:clr>
            <a:srgbClr val="A4A3A4"/>
          </p15:clr>
        </p15:guide>
        <p15:guide id="18" orient="horz" pos="253">
          <p15:clr>
            <a:srgbClr val="A4A3A4"/>
          </p15:clr>
        </p15:guide>
        <p15:guide id="19" orient="horz" pos="784">
          <p15:clr>
            <a:srgbClr val="A4A3A4"/>
          </p15:clr>
        </p15:guide>
        <p15:guide id="20" pos="566">
          <p15:clr>
            <a:srgbClr val="A4A3A4"/>
          </p15:clr>
        </p15:guide>
        <p15:guide id="21" pos="3123">
          <p15:clr>
            <a:srgbClr val="A4A3A4"/>
          </p15:clr>
        </p15:guide>
        <p15:guide id="22" pos="2879">
          <p15:clr>
            <a:srgbClr val="A4A3A4"/>
          </p15:clr>
        </p15:guide>
        <p15:guide id="23" pos="2682">
          <p15:clr>
            <a:srgbClr val="A4A3A4"/>
          </p15:clr>
        </p15:guide>
        <p15:guide id="24" pos="269">
          <p15:clr>
            <a:srgbClr val="A4A3A4"/>
          </p15:clr>
        </p15:guide>
        <p15:guide id="25" pos="3599">
          <p15:clr>
            <a:srgbClr val="A4A3A4"/>
          </p15:clr>
        </p15:guide>
        <p15:guide id="26" pos="773">
          <p15:clr>
            <a:srgbClr val="A4A3A4"/>
          </p15:clr>
        </p15:guide>
        <p15:guide id="27" pos="386">
          <p15:clr>
            <a:srgbClr val="A4A3A4"/>
          </p15:clr>
        </p15:guide>
        <p15:guide id="28" orient="horz" pos="3062">
          <p15:clr>
            <a:srgbClr val="A4A3A4"/>
          </p15:clr>
        </p15:guide>
        <p15:guide id="29" orient="horz" pos="296">
          <p15:clr>
            <a:srgbClr val="A4A3A4"/>
          </p15:clr>
        </p15:guide>
        <p15:guide id="30" orient="horz" pos="1643">
          <p15:clr>
            <a:srgbClr val="A4A3A4"/>
          </p15:clr>
        </p15:guide>
        <p15:guide id="31" orient="horz" pos="788">
          <p15:clr>
            <a:srgbClr val="A4A3A4"/>
          </p15:clr>
        </p15:guide>
        <p15:guide id="32" pos="5478">
          <p15:clr>
            <a:srgbClr val="A4A3A4"/>
          </p15:clr>
        </p15:guide>
        <p15:guide id="33" pos="4506">
          <p15:clr>
            <a:srgbClr val="A4A3A4"/>
          </p15:clr>
        </p15:guide>
        <p15:guide id="34" pos="3842">
          <p15:clr>
            <a:srgbClr val="A4A3A4"/>
          </p15:clr>
        </p15:guide>
        <p15:guide id="35" pos="28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70"/>
    <a:srgbClr val="F6F6F6"/>
    <a:srgbClr val="FE5815"/>
    <a:srgbClr val="FFF2C9"/>
    <a:srgbClr val="CBD2E7"/>
    <a:srgbClr val="FFE07D"/>
    <a:srgbClr val="EEC826"/>
    <a:srgbClr val="C4D600"/>
    <a:srgbClr val="FFA02F"/>
    <a:srgbClr val="141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69" autoAdjust="0"/>
    <p:restoredTop sz="96400" autoAdjust="0"/>
  </p:normalViewPr>
  <p:slideViewPr>
    <p:cSldViewPr snapToGrid="0" snapToObjects="1" showGuides="1">
      <p:cViewPr varScale="1">
        <p:scale>
          <a:sx n="167" d="100"/>
          <a:sy n="167" d="100"/>
        </p:scale>
        <p:origin x="198" y="144"/>
      </p:cViewPr>
      <p:guideLst>
        <p:guide orient="horz" pos="214"/>
        <p:guide orient="horz" pos="1892"/>
        <p:guide orient="horz" pos="1620"/>
        <p:guide orient="horz" pos="3072"/>
        <p:guide orient="horz" pos="2436"/>
        <p:guide pos="263"/>
        <p:guide pos="5490"/>
        <p:guide pos="2881"/>
        <p:guide pos="5602"/>
        <p:guide orient="horz" pos="441"/>
        <p:guide pos="3175"/>
        <p:guide orient="horz" pos="300"/>
        <p:guide orient="horz" pos="624"/>
        <p:guide orient="horz" pos="3037"/>
        <p:guide orient="horz" pos="2642"/>
        <p:guide orient="horz" pos="1626"/>
        <p:guide orient="horz" pos="1713"/>
        <p:guide orient="horz" pos="253"/>
        <p:guide orient="horz" pos="784"/>
        <p:guide pos="566"/>
        <p:guide pos="3123"/>
        <p:guide pos="2879"/>
        <p:guide pos="2682"/>
        <p:guide pos="269"/>
        <p:guide pos="3599"/>
        <p:guide pos="773"/>
        <p:guide pos="386"/>
        <p:guide orient="horz" pos="3062"/>
        <p:guide orient="horz" pos="296"/>
        <p:guide orient="horz" pos="1643"/>
        <p:guide orient="horz" pos="788"/>
        <p:guide pos="5478"/>
        <p:guide pos="4506"/>
        <p:guide pos="3842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lierop\Desktop\Challenge%20e%20Volumi\2020\Grafici%20Volumi%20_CS%202020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5400"/>
          </c:spPr>
          <c:explosion val="2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49-452A-87C4-C832B6AD7A03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49-452A-87C4-C832B6AD7A03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B49-452A-87C4-C832B6AD7A03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B49-452A-87C4-C832B6AD7A0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0.19</c:v>
                </c:pt>
                <c:pt idx="1">
                  <c:v>0.37</c:v>
                </c:pt>
                <c:pt idx="2">
                  <c:v>0.16</c:v>
                </c:pt>
                <c:pt idx="3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B49-452A-87C4-C832B6AD7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5400"/>
          </c:spPr>
          <c:explosion val="2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4A-44BB-92B8-7AC7B3FFDBC2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A4A-44BB-92B8-7AC7B3FFDBC2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A4A-44BB-92B8-7AC7B3FFDBC2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A4A-44BB-92B8-7AC7B3FFDBC2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2A4A-44BB-92B8-7AC7B3FFDBC2}"/>
              </c:ext>
            </c:extLst>
          </c:dPt>
          <c:dLbls>
            <c:dLbl>
              <c:idx val="0"/>
              <c:layout>
                <c:manualLayout>
                  <c:x val="7.6745785326931007E-2"/>
                  <c:y val="-0.13564904188866561"/>
                </c:manualLayout>
              </c:layout>
              <c:tx>
                <c:rich>
                  <a:bodyPr/>
                  <a:lstStyle/>
                  <a:p>
                    <a:fld id="{54603ADB-D6A5-425E-A8CB-CE456644FD2D}" type="VALUE">
                      <a:rPr lang="en-US" dirty="0">
                        <a:solidFill>
                          <a:schemeClr val="accent2"/>
                        </a:solidFill>
                      </a:rPr>
                      <a:pPr/>
                      <a:t>[VALORE]</a:t>
                    </a:fld>
                    <a:endParaRPr lang="it-I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A4A-44BB-92B8-7AC7B3FFDBC2}"/>
                </c:ext>
              </c:extLst>
            </c:dLbl>
            <c:dLbl>
              <c:idx val="1"/>
              <c:layout>
                <c:manualLayout>
                  <c:x val="0.1074440994577034"/>
                  <c:y val="-0.1179556885988396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4A-44BB-92B8-7AC7B3FFDBC2}"/>
                </c:ext>
              </c:extLst>
            </c:dLbl>
            <c:dLbl>
              <c:idx val="2"/>
              <c:layout>
                <c:manualLayout>
                  <c:x val="0.11128138872404995"/>
                  <c:y val="-5.3080059869477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A4A-44BB-92B8-7AC7B3FFDBC2}"/>
                </c:ext>
              </c:extLst>
            </c:dLbl>
            <c:dLbl>
              <c:idx val="4"/>
              <c:layout>
                <c:manualLayout>
                  <c:x val="2.3023735598079301E-2"/>
                  <c:y val="-0.141546826318607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A484C26-D95B-458F-B7D6-488E68C078C2}" type="VALUE">
                      <a:rPr lang="en-US" sz="1400">
                        <a:solidFill>
                          <a:srgbClr val="FF0000"/>
                        </a:solidFill>
                      </a:rPr>
                      <a:pPr>
                        <a:defRPr sz="1400" b="1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defRPr>
                      </a:pPr>
                      <a:t>[VALORE]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2A4A-44BB-92B8-7AC7B3FFDB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  <c:pt idx="4">
                  <c:v>5th Qtr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</c:v>
                </c:pt>
                <c:pt idx="1">
                  <c:v>0.06</c:v>
                </c:pt>
                <c:pt idx="2">
                  <c:v>0.02</c:v>
                </c:pt>
                <c:pt idx="3">
                  <c:v>0.81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A4A-44BB-92B8-7AC7B3FFDB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5400"/>
          </c:spPr>
          <c:explosion val="2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08A-486C-BA7E-261E2AC6E24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08A-486C-BA7E-261E2AC6E24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08A-486C-BA7E-261E2AC6E241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08A-486C-BA7E-261E2AC6E241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08A-486C-BA7E-261E2AC6E241}"/>
              </c:ext>
            </c:extLst>
          </c:dPt>
          <c:dLbls>
            <c:dLbl>
              <c:idx val="0"/>
              <c:layout>
                <c:manualLayout>
                  <c:x val="3.8372892663464798E-3"/>
                  <c:y val="-1.76933532898259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4603ADB-D6A5-425E-A8CB-CE456644FD2D}" type="VALUE">
                      <a:rPr lang="en-US" sz="1400" dirty="0">
                        <a:solidFill>
                          <a:schemeClr val="bg1"/>
                        </a:solidFill>
                      </a:rPr>
                      <a:pPr>
                        <a:defRPr sz="1400" b="1">
                          <a:solidFill>
                            <a:schemeClr val="bg1"/>
                          </a:solidFill>
                        </a:defRPr>
                      </a:pPr>
                      <a:t>[VALORE]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08A-486C-BA7E-261E2AC6E241}"/>
                </c:ext>
              </c:extLst>
            </c:dLbl>
            <c:dLbl>
              <c:idx val="1"/>
              <c:layout>
                <c:manualLayout>
                  <c:x val="-7.0349490533035623E-17"/>
                  <c:y val="-5.897784429941983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8A-486C-BA7E-261E2AC6E241}"/>
                </c:ext>
              </c:extLst>
            </c:dLbl>
            <c:dLbl>
              <c:idx val="2"/>
              <c:layout>
                <c:manualLayout>
                  <c:x val="0.1074440994577034"/>
                  <c:y val="0.1120579041688976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08A-486C-BA7E-261E2AC6E241}"/>
                </c:ext>
              </c:extLst>
            </c:dLbl>
            <c:dLbl>
              <c:idx val="4"/>
              <c:layout>
                <c:manualLayout>
                  <c:x val="2.3023735598079301E-2"/>
                  <c:y val="-0.141546826318607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A484C26-D95B-458F-B7D6-488E68C078C2}" type="VALUE">
                      <a:rPr lang="en-US" sz="1400">
                        <a:solidFill>
                          <a:srgbClr val="FF0000"/>
                        </a:solidFill>
                      </a:rPr>
                      <a:pPr>
                        <a:defRPr sz="1400" b="1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defRPr>
                      </a:pPr>
                      <a:t>[VALORE]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608A-486C-BA7E-261E2AC6E2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  <c:pt idx="4">
                  <c:v>5th Qtr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0.12</c:v>
                </c:pt>
                <c:pt idx="1">
                  <c:v>0.24</c:v>
                </c:pt>
                <c:pt idx="2">
                  <c:v>0.03</c:v>
                </c:pt>
                <c:pt idx="3">
                  <c:v>0.6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08A-486C-BA7E-261E2AC6E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5400"/>
          </c:spPr>
          <c:explosion val="2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9C1-4266-9DDE-0A0DBE3C57A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9C1-4266-9DDE-0A0DBE3C57A8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9C1-4266-9DDE-0A0DBE3C57A8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9C1-4266-9DDE-0A0DBE3C57A8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9C1-4266-9DDE-0A0DBE3C57A8}"/>
              </c:ext>
            </c:extLst>
          </c:dPt>
          <c:dLbls>
            <c:dLbl>
              <c:idx val="0"/>
              <c:layout>
                <c:manualLayout>
                  <c:x val="7.6745785326930299E-3"/>
                  <c:y val="-5.897784429942010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4603ADB-D6A5-425E-A8CB-CE456644FD2D}" type="VALUE">
                      <a:rPr lang="en-US" sz="1400" dirty="0">
                        <a:solidFill>
                          <a:schemeClr val="bg1"/>
                        </a:solidFill>
                      </a:rPr>
                      <a:pPr>
                        <a:defRPr sz="1400" b="1">
                          <a:solidFill>
                            <a:schemeClr val="bg1"/>
                          </a:solidFill>
                        </a:defRPr>
                      </a:pPr>
                      <a:t>[VALORE]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9C1-4266-9DDE-0A0DBE3C57A8}"/>
                </c:ext>
              </c:extLst>
            </c:dLbl>
            <c:dLbl>
              <c:idx val="1"/>
              <c:layout>
                <c:manualLayout>
                  <c:x val="3.8372892663465501E-3"/>
                  <c:y val="-5.4062399407683564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9C1-4266-9DDE-0A0DBE3C57A8}"/>
                </c:ext>
              </c:extLst>
            </c:dLbl>
            <c:dLbl>
              <c:idx val="2"/>
              <c:layout>
                <c:manualLayout>
                  <c:x val="1.151186779903958E-2"/>
                  <c:y val="1.17955688598839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9C1-4266-9DDE-0A0DBE3C57A8}"/>
                </c:ext>
              </c:extLst>
            </c:dLbl>
            <c:dLbl>
              <c:idx val="4"/>
              <c:layout>
                <c:manualLayout>
                  <c:x val="2.3023735598079301E-2"/>
                  <c:y val="-0.141546826318607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A484C26-D95B-458F-B7D6-488E68C078C2}" type="VALUE">
                      <a:rPr lang="en-US" sz="1400">
                        <a:solidFill>
                          <a:srgbClr val="FF0000"/>
                        </a:solidFill>
                      </a:rPr>
                      <a:pPr>
                        <a:defRPr sz="1400" b="1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defRPr>
                      </a:pPr>
                      <a:t>[VALORE]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9C1-4266-9DDE-0A0DBE3C57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  <c:pt idx="4">
                  <c:v>5th Qtr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0.17</c:v>
                </c:pt>
                <c:pt idx="1">
                  <c:v>0.2</c:v>
                </c:pt>
                <c:pt idx="2">
                  <c:v>0.09</c:v>
                </c:pt>
                <c:pt idx="3">
                  <c:v>0.49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9C1-4266-9DDE-0A0DBE3C5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5400"/>
          </c:spPr>
          <c:explosion val="2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621-4914-ABBB-246D36B334E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621-4914-ABBB-246D36B334E9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621-4914-ABBB-246D36B334E9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621-4914-ABBB-246D36B334E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 formatCode="0%">
                  <c:v>0.17</c:v>
                </c:pt>
                <c:pt idx="3" formatCode="0%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621-4914-ABBB-246D36B334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5400"/>
          </c:spPr>
          <c:explosion val="2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5BF-4A89-8299-9F16D94203FD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5BF-4A89-8299-9F16D94203FD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5BF-4A89-8299-9F16D94203FD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5BF-4A89-8299-9F16D94203FD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5BF-4A89-8299-9F16D94203FD}"/>
              </c:ext>
            </c:extLst>
          </c:dPt>
          <c:dLbls>
            <c:dLbl>
              <c:idx val="0"/>
              <c:layout>
                <c:manualLayout>
                  <c:x val="-7.6745785326931704E-3"/>
                  <c:y val="-2.359113771976793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4603ADB-D6A5-425E-A8CB-CE456644FD2D}" type="VALUE">
                      <a:rPr lang="en-US" sz="1400" dirty="0">
                        <a:solidFill>
                          <a:schemeClr val="bg1"/>
                        </a:solidFill>
                      </a:rPr>
                      <a:pPr>
                        <a:defRPr sz="1400" b="1">
                          <a:solidFill>
                            <a:schemeClr val="bg1"/>
                          </a:solidFill>
                        </a:defRPr>
                      </a:pPr>
                      <a:t>[VALORE]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5BF-4A89-8299-9F16D94203FD}"/>
                </c:ext>
              </c:extLst>
            </c:dLbl>
            <c:dLbl>
              <c:idx val="1"/>
              <c:layout>
                <c:manualLayout>
                  <c:x val="0.1074440994577034"/>
                  <c:y val="-0.1179556885988396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BF-4A89-8299-9F16D94203FD}"/>
                </c:ext>
              </c:extLst>
            </c:dLbl>
            <c:dLbl>
              <c:idx val="2"/>
              <c:layout>
                <c:manualLayout>
                  <c:x val="0.11128138872404995"/>
                  <c:y val="-5.3080059869477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5BF-4A89-8299-9F16D94203FD}"/>
                </c:ext>
              </c:extLst>
            </c:dLbl>
            <c:dLbl>
              <c:idx val="4"/>
              <c:layout>
                <c:manualLayout>
                  <c:x val="2.3023735598079301E-2"/>
                  <c:y val="-0.141546826318607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A484C26-D95B-458F-B7D6-488E68C078C2}" type="VALUE">
                      <a:rPr lang="en-US" sz="1400">
                        <a:solidFill>
                          <a:srgbClr val="FF0000"/>
                        </a:solidFill>
                      </a:rPr>
                      <a:pPr>
                        <a:defRPr sz="1400" b="1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defRPr>
                      </a:pPr>
                      <a:t>[VALORE]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5BF-4A89-8299-9F16D94203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4"/>
                <c:pt idx="0">
                  <c:v>1st Qtr</c:v>
                </c:pt>
                <c:pt idx="3">
                  <c:v>4th Qtr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 formatCode="0%">
                  <c:v>0.3</c:v>
                </c:pt>
                <c:pt idx="3" formatCode="0%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5BF-4A89-8299-9F16D94203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5400"/>
          </c:spPr>
          <c:explosion val="2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5A5-46DC-BF87-E3E984CEEC8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5A5-46DC-BF87-E3E984CEEC8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5A5-46DC-BF87-E3E984CEEC81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5A5-46DC-BF87-E3E984CEEC81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5A5-46DC-BF87-E3E984CEEC81}"/>
              </c:ext>
            </c:extLst>
          </c:dPt>
          <c:dLbls>
            <c:dLbl>
              <c:idx val="0"/>
              <c:layout>
                <c:manualLayout>
                  <c:x val="3.8372892663464798E-3"/>
                  <c:y val="-1.76933532898259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4603ADB-D6A5-425E-A8CB-CE456644FD2D}" type="VALUE">
                      <a:rPr lang="en-US" sz="1400" dirty="0">
                        <a:solidFill>
                          <a:schemeClr val="bg1"/>
                        </a:solidFill>
                      </a:rPr>
                      <a:pPr>
                        <a:defRPr sz="1400" b="1">
                          <a:solidFill>
                            <a:schemeClr val="bg1"/>
                          </a:solidFill>
                        </a:defRPr>
                      </a:pPr>
                      <a:t>[VALORE]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5A5-46DC-BF87-E3E984CEEC81}"/>
                </c:ext>
              </c:extLst>
            </c:dLbl>
            <c:dLbl>
              <c:idx val="1"/>
              <c:layout>
                <c:manualLayout>
                  <c:x val="-7.0349490533035623E-17"/>
                  <c:y val="-5.897784429941983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5A5-46DC-BF87-E3E984CEEC81}"/>
                </c:ext>
              </c:extLst>
            </c:dLbl>
            <c:dLbl>
              <c:idx val="2"/>
              <c:layout>
                <c:manualLayout>
                  <c:x val="0.1074440994577034"/>
                  <c:y val="0.1120579041688976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5A5-46DC-BF87-E3E984CEEC81}"/>
                </c:ext>
              </c:extLst>
            </c:dLbl>
            <c:dLbl>
              <c:idx val="4"/>
              <c:layout>
                <c:manualLayout>
                  <c:x val="2.3023735598079301E-2"/>
                  <c:y val="-0.141546826318607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A484C26-D95B-458F-B7D6-488E68C078C2}" type="VALUE">
                      <a:rPr lang="en-US" sz="1400">
                        <a:solidFill>
                          <a:srgbClr val="FF0000"/>
                        </a:solidFill>
                      </a:rPr>
                      <a:pPr>
                        <a:defRPr sz="1400" b="1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defRPr>
                      </a:pPr>
                      <a:t>[VALORE]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65A5-46DC-BF87-E3E984CEEC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4"/>
                <c:pt idx="0">
                  <c:v>1st Qtr</c:v>
                </c:pt>
                <c:pt idx="3">
                  <c:v>4th Qtr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 formatCode="0%">
                  <c:v>0.21</c:v>
                </c:pt>
                <c:pt idx="3" formatCode="0%">
                  <c:v>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5A5-46DC-BF87-E3E984CEE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5400"/>
          </c:spPr>
          <c:explosion val="1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C06-4E5A-9B19-B61ABD2368D6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C06-4E5A-9B19-B61ABD2368D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C06-4E5A-9B19-B61ABD2368D6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C06-4E5A-9B19-B61ABD2368D6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C06-4E5A-9B19-B61ABD2368D6}"/>
              </c:ext>
            </c:extLst>
          </c:dPt>
          <c:dLbls>
            <c:dLbl>
              <c:idx val="0"/>
              <c:layout>
                <c:manualLayout>
                  <c:x val="2.6861024864425851E-2"/>
                  <c:y val="-0.1592401796084335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4603ADB-D6A5-425E-A8CB-CE456644FD2D}" type="VALUE">
                      <a:rPr lang="en-US" sz="1400" dirty="0">
                        <a:solidFill>
                          <a:schemeClr val="accent2"/>
                        </a:solidFill>
                      </a:rPr>
                      <a:pPr>
                        <a:defRPr sz="1400" b="1">
                          <a:solidFill>
                            <a:schemeClr val="accent2"/>
                          </a:solidFill>
                        </a:defRPr>
                      </a:pPr>
                      <a:t>[VALORE]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C06-4E5A-9B19-B61ABD2368D6}"/>
                </c:ext>
              </c:extLst>
            </c:dLbl>
            <c:dLbl>
              <c:idx val="1"/>
              <c:layout>
                <c:manualLayout>
                  <c:x val="3.8372892663465501E-3"/>
                  <c:y val="-5.4062399407683564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C06-4E5A-9B19-B61ABD2368D6}"/>
                </c:ext>
              </c:extLst>
            </c:dLbl>
            <c:dLbl>
              <c:idx val="2"/>
              <c:layout>
                <c:manualLayout>
                  <c:x val="1.151186779903958E-2"/>
                  <c:y val="1.17955688598839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C06-4E5A-9B19-B61ABD2368D6}"/>
                </c:ext>
              </c:extLst>
            </c:dLbl>
            <c:dLbl>
              <c:idx val="4"/>
              <c:layout>
                <c:manualLayout>
                  <c:x val="2.3023735598079301E-2"/>
                  <c:y val="-0.141546826318607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A484C26-D95B-458F-B7D6-488E68C078C2}" type="VALUE">
                      <a:rPr lang="en-US" sz="1400">
                        <a:solidFill>
                          <a:srgbClr val="FF0000"/>
                        </a:solidFill>
                      </a:rPr>
                      <a:pPr>
                        <a:defRPr sz="1400" b="1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defRPr>
                      </a:pPr>
                      <a:t>[VALORE]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C06-4E5A-9B19-B61ABD2368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4"/>
                <c:pt idx="0">
                  <c:v>1st Qtr</c:v>
                </c:pt>
                <c:pt idx="3">
                  <c:v>4th Qtr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 formatCode="0%">
                  <c:v>0.04</c:v>
                </c:pt>
                <c:pt idx="3" formatCode="0%">
                  <c:v>0.96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C06-4E5A-9B19-B61ABD236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/>
              <a:t>Analisi Sala compressori</a:t>
            </a:r>
          </a:p>
        </c:rich>
      </c:tx>
      <c:layout>
        <c:manualLayout>
          <c:xMode val="edge"/>
          <c:yMode val="edge"/>
          <c:x val="0.35476416325152338"/>
          <c:y val="2.00250233953767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AC!$B$1</c:f>
              <c:strCache>
                <c:ptCount val="1"/>
                <c:pt idx="0">
                  <c:v> AC Ramo Lastratura/Stampaggio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AC!$A$2:$A$49</c:f>
              <c:numCache>
                <c:formatCode>m/d/yyyy\ h:mm</c:formatCode>
                <c:ptCount val="48"/>
                <c:pt idx="0">
                  <c:v>44081</c:v>
                </c:pt>
                <c:pt idx="1">
                  <c:v>44081.041666666664</c:v>
                </c:pt>
                <c:pt idx="2">
                  <c:v>44081.083333333336</c:v>
                </c:pt>
                <c:pt idx="3">
                  <c:v>44081.125</c:v>
                </c:pt>
                <c:pt idx="4">
                  <c:v>44081.166666666664</c:v>
                </c:pt>
                <c:pt idx="5">
                  <c:v>44081.208333333336</c:v>
                </c:pt>
                <c:pt idx="6">
                  <c:v>44081.25</c:v>
                </c:pt>
                <c:pt idx="7">
                  <c:v>44081.291666666664</c:v>
                </c:pt>
                <c:pt idx="8">
                  <c:v>44081.333333333336</c:v>
                </c:pt>
                <c:pt idx="9">
                  <c:v>44081.375</c:v>
                </c:pt>
                <c:pt idx="10">
                  <c:v>44081.416666666664</c:v>
                </c:pt>
                <c:pt idx="11">
                  <c:v>44081.458333333336</c:v>
                </c:pt>
                <c:pt idx="12">
                  <c:v>44081.5</c:v>
                </c:pt>
                <c:pt idx="13">
                  <c:v>44081.541666666664</c:v>
                </c:pt>
                <c:pt idx="14">
                  <c:v>44081.583333333336</c:v>
                </c:pt>
                <c:pt idx="15">
                  <c:v>44081.625</c:v>
                </c:pt>
                <c:pt idx="16">
                  <c:v>44081.666666666664</c:v>
                </c:pt>
                <c:pt idx="17">
                  <c:v>44081.708333333336</c:v>
                </c:pt>
                <c:pt idx="18">
                  <c:v>44081.75</c:v>
                </c:pt>
                <c:pt idx="19">
                  <c:v>44081.791666666664</c:v>
                </c:pt>
                <c:pt idx="20">
                  <c:v>44081.833333333336</c:v>
                </c:pt>
                <c:pt idx="21">
                  <c:v>44081.875</c:v>
                </c:pt>
                <c:pt idx="22">
                  <c:v>44081.916666666664</c:v>
                </c:pt>
                <c:pt idx="23">
                  <c:v>44081.958333333336</c:v>
                </c:pt>
                <c:pt idx="24">
                  <c:v>44082</c:v>
                </c:pt>
                <c:pt idx="25">
                  <c:v>44082.041666666664</c:v>
                </c:pt>
                <c:pt idx="26">
                  <c:v>44082.083333333336</c:v>
                </c:pt>
                <c:pt idx="27">
                  <c:v>44082.125</c:v>
                </c:pt>
                <c:pt idx="28">
                  <c:v>44082.166666666664</c:v>
                </c:pt>
                <c:pt idx="29">
                  <c:v>44082.208333333336</c:v>
                </c:pt>
                <c:pt idx="30">
                  <c:v>44082.25</c:v>
                </c:pt>
                <c:pt idx="31">
                  <c:v>44082.291666666664</c:v>
                </c:pt>
                <c:pt idx="32">
                  <c:v>44082.333333333336</c:v>
                </c:pt>
                <c:pt idx="33">
                  <c:v>44082.375</c:v>
                </c:pt>
                <c:pt idx="34">
                  <c:v>44082.416666666664</c:v>
                </c:pt>
                <c:pt idx="35">
                  <c:v>44082.458333333336</c:v>
                </c:pt>
                <c:pt idx="36">
                  <c:v>44082.5</c:v>
                </c:pt>
                <c:pt idx="37">
                  <c:v>44082.541666666664</c:v>
                </c:pt>
                <c:pt idx="38">
                  <c:v>44082.583333333336</c:v>
                </c:pt>
                <c:pt idx="39">
                  <c:v>44082.625</c:v>
                </c:pt>
                <c:pt idx="40">
                  <c:v>44082.666666666664</c:v>
                </c:pt>
                <c:pt idx="41">
                  <c:v>44082.708333333336</c:v>
                </c:pt>
                <c:pt idx="42">
                  <c:v>44082.75</c:v>
                </c:pt>
                <c:pt idx="43">
                  <c:v>44082.791666666664</c:v>
                </c:pt>
                <c:pt idx="44">
                  <c:v>44082.833333333336</c:v>
                </c:pt>
                <c:pt idx="45">
                  <c:v>44082.875</c:v>
                </c:pt>
                <c:pt idx="46">
                  <c:v>44082.916666666664</c:v>
                </c:pt>
                <c:pt idx="47">
                  <c:v>44082.958333333336</c:v>
                </c:pt>
              </c:numCache>
            </c:numRef>
          </c:cat>
          <c:val>
            <c:numRef>
              <c:f>AC!$B$2:$B$49</c:f>
              <c:numCache>
                <c:formatCode>_-* #,##0\ _€_-;\-* #,##0\ _€_-;_-* "-"??\ _€_-;_-@_-</c:formatCode>
                <c:ptCount val="48"/>
                <c:pt idx="0">
                  <c:v>7744</c:v>
                </c:pt>
                <c:pt idx="1">
                  <c:v>8192</c:v>
                </c:pt>
                <c:pt idx="2">
                  <c:v>8448</c:v>
                </c:pt>
                <c:pt idx="3">
                  <c:v>7936</c:v>
                </c:pt>
                <c:pt idx="4">
                  <c:v>7872</c:v>
                </c:pt>
                <c:pt idx="5">
                  <c:v>7104</c:v>
                </c:pt>
                <c:pt idx="6">
                  <c:v>8000</c:v>
                </c:pt>
                <c:pt idx="7">
                  <c:v>8512</c:v>
                </c:pt>
                <c:pt idx="8">
                  <c:v>8384</c:v>
                </c:pt>
                <c:pt idx="9">
                  <c:v>8256</c:v>
                </c:pt>
                <c:pt idx="10">
                  <c:v>7872</c:v>
                </c:pt>
                <c:pt idx="11">
                  <c:v>7936</c:v>
                </c:pt>
                <c:pt idx="12">
                  <c:v>8384</c:v>
                </c:pt>
                <c:pt idx="13">
                  <c:v>6976</c:v>
                </c:pt>
                <c:pt idx="14">
                  <c:v>7744</c:v>
                </c:pt>
                <c:pt idx="15">
                  <c:v>8128</c:v>
                </c:pt>
                <c:pt idx="16">
                  <c:v>8256</c:v>
                </c:pt>
                <c:pt idx="17">
                  <c:v>8640</c:v>
                </c:pt>
                <c:pt idx="18">
                  <c:v>8704</c:v>
                </c:pt>
                <c:pt idx="19">
                  <c:v>8640</c:v>
                </c:pt>
                <c:pt idx="20">
                  <c:v>8640</c:v>
                </c:pt>
                <c:pt idx="21">
                  <c:v>7936</c:v>
                </c:pt>
                <c:pt idx="22">
                  <c:v>8256</c:v>
                </c:pt>
                <c:pt idx="23">
                  <c:v>8576</c:v>
                </c:pt>
                <c:pt idx="24">
                  <c:v>8640</c:v>
                </c:pt>
                <c:pt idx="25">
                  <c:v>8448</c:v>
                </c:pt>
                <c:pt idx="26">
                  <c:v>8512</c:v>
                </c:pt>
                <c:pt idx="27">
                  <c:v>8704</c:v>
                </c:pt>
                <c:pt idx="28">
                  <c:v>8576</c:v>
                </c:pt>
                <c:pt idx="29">
                  <c:v>8064</c:v>
                </c:pt>
                <c:pt idx="30">
                  <c:v>8448</c:v>
                </c:pt>
                <c:pt idx="31">
                  <c:v>8768</c:v>
                </c:pt>
                <c:pt idx="32">
                  <c:v>8896</c:v>
                </c:pt>
                <c:pt idx="33">
                  <c:v>8832</c:v>
                </c:pt>
                <c:pt idx="34">
                  <c:v>8576</c:v>
                </c:pt>
                <c:pt idx="35">
                  <c:v>8512</c:v>
                </c:pt>
                <c:pt idx="36">
                  <c:v>8576</c:v>
                </c:pt>
                <c:pt idx="37">
                  <c:v>8000</c:v>
                </c:pt>
                <c:pt idx="38">
                  <c:v>8448</c:v>
                </c:pt>
                <c:pt idx="39">
                  <c:v>8896</c:v>
                </c:pt>
                <c:pt idx="40">
                  <c:v>8704</c:v>
                </c:pt>
                <c:pt idx="41">
                  <c:v>8576</c:v>
                </c:pt>
                <c:pt idx="42">
                  <c:v>8512</c:v>
                </c:pt>
                <c:pt idx="43">
                  <c:v>8704</c:v>
                </c:pt>
                <c:pt idx="44">
                  <c:v>8768</c:v>
                </c:pt>
                <c:pt idx="45">
                  <c:v>7872</c:v>
                </c:pt>
                <c:pt idx="46">
                  <c:v>8128</c:v>
                </c:pt>
                <c:pt idx="47">
                  <c:v>8576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71-4EE5-BAF1-F17823DE8FFB}"/>
            </c:ext>
          </c:extLst>
        </c:ser>
        <c:ser>
          <c:idx val="1"/>
          <c:order val="1"/>
          <c:tx>
            <c:strRef>
              <c:f>AC!$C$1</c:f>
              <c:strCache>
                <c:ptCount val="1"/>
                <c:pt idx="0">
                  <c:v> AC Ramo Verniciatura/Montaggio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AC!$A$2:$A$49</c:f>
              <c:numCache>
                <c:formatCode>m/d/yyyy\ h:mm</c:formatCode>
                <c:ptCount val="48"/>
                <c:pt idx="0">
                  <c:v>44081</c:v>
                </c:pt>
                <c:pt idx="1">
                  <c:v>44081.041666666664</c:v>
                </c:pt>
                <c:pt idx="2">
                  <c:v>44081.083333333336</c:v>
                </c:pt>
                <c:pt idx="3">
                  <c:v>44081.125</c:v>
                </c:pt>
                <c:pt idx="4">
                  <c:v>44081.166666666664</c:v>
                </c:pt>
                <c:pt idx="5">
                  <c:v>44081.208333333336</c:v>
                </c:pt>
                <c:pt idx="6">
                  <c:v>44081.25</c:v>
                </c:pt>
                <c:pt idx="7">
                  <c:v>44081.291666666664</c:v>
                </c:pt>
                <c:pt idx="8">
                  <c:v>44081.333333333336</c:v>
                </c:pt>
                <c:pt idx="9">
                  <c:v>44081.375</c:v>
                </c:pt>
                <c:pt idx="10">
                  <c:v>44081.416666666664</c:v>
                </c:pt>
                <c:pt idx="11">
                  <c:v>44081.458333333336</c:v>
                </c:pt>
                <c:pt idx="12">
                  <c:v>44081.5</c:v>
                </c:pt>
                <c:pt idx="13">
                  <c:v>44081.541666666664</c:v>
                </c:pt>
                <c:pt idx="14">
                  <c:v>44081.583333333336</c:v>
                </c:pt>
                <c:pt idx="15">
                  <c:v>44081.625</c:v>
                </c:pt>
                <c:pt idx="16">
                  <c:v>44081.666666666664</c:v>
                </c:pt>
                <c:pt idx="17">
                  <c:v>44081.708333333336</c:v>
                </c:pt>
                <c:pt idx="18">
                  <c:v>44081.75</c:v>
                </c:pt>
                <c:pt idx="19">
                  <c:v>44081.791666666664</c:v>
                </c:pt>
                <c:pt idx="20">
                  <c:v>44081.833333333336</c:v>
                </c:pt>
                <c:pt idx="21">
                  <c:v>44081.875</c:v>
                </c:pt>
                <c:pt idx="22">
                  <c:v>44081.916666666664</c:v>
                </c:pt>
                <c:pt idx="23">
                  <c:v>44081.958333333336</c:v>
                </c:pt>
                <c:pt idx="24">
                  <c:v>44082</c:v>
                </c:pt>
                <c:pt idx="25">
                  <c:v>44082.041666666664</c:v>
                </c:pt>
                <c:pt idx="26">
                  <c:v>44082.083333333336</c:v>
                </c:pt>
                <c:pt idx="27">
                  <c:v>44082.125</c:v>
                </c:pt>
                <c:pt idx="28">
                  <c:v>44082.166666666664</c:v>
                </c:pt>
                <c:pt idx="29">
                  <c:v>44082.208333333336</c:v>
                </c:pt>
                <c:pt idx="30">
                  <c:v>44082.25</c:v>
                </c:pt>
                <c:pt idx="31">
                  <c:v>44082.291666666664</c:v>
                </c:pt>
                <c:pt idx="32">
                  <c:v>44082.333333333336</c:v>
                </c:pt>
                <c:pt idx="33">
                  <c:v>44082.375</c:v>
                </c:pt>
                <c:pt idx="34">
                  <c:v>44082.416666666664</c:v>
                </c:pt>
                <c:pt idx="35">
                  <c:v>44082.458333333336</c:v>
                </c:pt>
                <c:pt idx="36">
                  <c:v>44082.5</c:v>
                </c:pt>
                <c:pt idx="37">
                  <c:v>44082.541666666664</c:v>
                </c:pt>
                <c:pt idx="38">
                  <c:v>44082.583333333336</c:v>
                </c:pt>
                <c:pt idx="39">
                  <c:v>44082.625</c:v>
                </c:pt>
                <c:pt idx="40">
                  <c:v>44082.666666666664</c:v>
                </c:pt>
                <c:pt idx="41">
                  <c:v>44082.708333333336</c:v>
                </c:pt>
                <c:pt idx="42">
                  <c:v>44082.75</c:v>
                </c:pt>
                <c:pt idx="43">
                  <c:v>44082.791666666664</c:v>
                </c:pt>
                <c:pt idx="44">
                  <c:v>44082.833333333336</c:v>
                </c:pt>
                <c:pt idx="45">
                  <c:v>44082.875</c:v>
                </c:pt>
                <c:pt idx="46">
                  <c:v>44082.916666666664</c:v>
                </c:pt>
                <c:pt idx="47">
                  <c:v>44082.958333333336</c:v>
                </c:pt>
              </c:numCache>
            </c:numRef>
          </c:cat>
          <c:val>
            <c:numRef>
              <c:f>AC!$C$2:$C$49</c:f>
              <c:numCache>
                <c:formatCode>_-* #,##0\ _€_-;\-* #,##0\ _€_-;_-* "-"??\ _€_-;_-@_-</c:formatCode>
                <c:ptCount val="48"/>
                <c:pt idx="0">
                  <c:v>11392</c:v>
                </c:pt>
                <c:pt idx="1">
                  <c:v>11520</c:v>
                </c:pt>
                <c:pt idx="2">
                  <c:v>11264</c:v>
                </c:pt>
                <c:pt idx="3">
                  <c:v>11520</c:v>
                </c:pt>
                <c:pt idx="4">
                  <c:v>11392</c:v>
                </c:pt>
                <c:pt idx="5">
                  <c:v>10880</c:v>
                </c:pt>
                <c:pt idx="6">
                  <c:v>11520</c:v>
                </c:pt>
                <c:pt idx="7">
                  <c:v>11776</c:v>
                </c:pt>
                <c:pt idx="8">
                  <c:v>11648</c:v>
                </c:pt>
                <c:pt idx="9">
                  <c:v>11520</c:v>
                </c:pt>
                <c:pt idx="10">
                  <c:v>11392</c:v>
                </c:pt>
                <c:pt idx="11">
                  <c:v>11648</c:v>
                </c:pt>
                <c:pt idx="12">
                  <c:v>11392</c:v>
                </c:pt>
                <c:pt idx="13">
                  <c:v>10880</c:v>
                </c:pt>
                <c:pt idx="14">
                  <c:v>11136</c:v>
                </c:pt>
                <c:pt idx="15">
                  <c:v>12032</c:v>
                </c:pt>
                <c:pt idx="16">
                  <c:v>11776</c:v>
                </c:pt>
                <c:pt idx="17">
                  <c:v>11648</c:v>
                </c:pt>
                <c:pt idx="18">
                  <c:v>11648</c:v>
                </c:pt>
                <c:pt idx="19">
                  <c:v>11776</c:v>
                </c:pt>
                <c:pt idx="20">
                  <c:v>11648</c:v>
                </c:pt>
                <c:pt idx="21">
                  <c:v>11264</c:v>
                </c:pt>
                <c:pt idx="22">
                  <c:v>11520</c:v>
                </c:pt>
                <c:pt idx="23">
                  <c:v>11776</c:v>
                </c:pt>
                <c:pt idx="24">
                  <c:v>11776</c:v>
                </c:pt>
                <c:pt idx="25">
                  <c:v>11776</c:v>
                </c:pt>
                <c:pt idx="26">
                  <c:v>11648</c:v>
                </c:pt>
                <c:pt idx="27">
                  <c:v>11776</c:v>
                </c:pt>
                <c:pt idx="28">
                  <c:v>11520</c:v>
                </c:pt>
                <c:pt idx="29">
                  <c:v>11136</c:v>
                </c:pt>
                <c:pt idx="30">
                  <c:v>11520</c:v>
                </c:pt>
                <c:pt idx="31">
                  <c:v>11904</c:v>
                </c:pt>
                <c:pt idx="32">
                  <c:v>11648</c:v>
                </c:pt>
                <c:pt idx="33">
                  <c:v>11648</c:v>
                </c:pt>
                <c:pt idx="34">
                  <c:v>11648</c:v>
                </c:pt>
                <c:pt idx="35">
                  <c:v>11776</c:v>
                </c:pt>
                <c:pt idx="36">
                  <c:v>11648</c:v>
                </c:pt>
                <c:pt idx="37">
                  <c:v>11008</c:v>
                </c:pt>
                <c:pt idx="38">
                  <c:v>11392</c:v>
                </c:pt>
                <c:pt idx="39">
                  <c:v>11776</c:v>
                </c:pt>
                <c:pt idx="40">
                  <c:v>11648</c:v>
                </c:pt>
                <c:pt idx="41">
                  <c:v>11648</c:v>
                </c:pt>
                <c:pt idx="42">
                  <c:v>11648</c:v>
                </c:pt>
                <c:pt idx="43">
                  <c:v>11776</c:v>
                </c:pt>
                <c:pt idx="44">
                  <c:v>11648</c:v>
                </c:pt>
                <c:pt idx="45">
                  <c:v>11136</c:v>
                </c:pt>
                <c:pt idx="46">
                  <c:v>11264</c:v>
                </c:pt>
                <c:pt idx="47">
                  <c:v>11776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71-4EE5-BAF1-F17823DE8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682384296"/>
        <c:axId val="682385080"/>
      </c:barChart>
      <c:barChart>
        <c:barDir val="col"/>
        <c:grouping val="clustered"/>
        <c:varyColors val="0"/>
        <c:ser>
          <c:idx val="2"/>
          <c:order val="2"/>
          <c:tx>
            <c:strRef>
              <c:f>AC!$D$1</c:f>
              <c:strCache>
                <c:ptCount val="1"/>
                <c:pt idx="0">
                  <c:v> Portata Fornita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AC!$A$2:$A$49</c:f>
              <c:numCache>
                <c:formatCode>m/d/yyyy\ h:mm</c:formatCode>
                <c:ptCount val="48"/>
                <c:pt idx="0">
                  <c:v>44081</c:v>
                </c:pt>
                <c:pt idx="1">
                  <c:v>44081.041666666664</c:v>
                </c:pt>
                <c:pt idx="2">
                  <c:v>44081.083333333336</c:v>
                </c:pt>
                <c:pt idx="3">
                  <c:v>44081.125</c:v>
                </c:pt>
                <c:pt idx="4">
                  <c:v>44081.166666666664</c:v>
                </c:pt>
                <c:pt idx="5">
                  <c:v>44081.208333333336</c:v>
                </c:pt>
                <c:pt idx="6">
                  <c:v>44081.25</c:v>
                </c:pt>
                <c:pt idx="7">
                  <c:v>44081.291666666664</c:v>
                </c:pt>
                <c:pt idx="8">
                  <c:v>44081.333333333336</c:v>
                </c:pt>
                <c:pt idx="9">
                  <c:v>44081.375</c:v>
                </c:pt>
                <c:pt idx="10">
                  <c:v>44081.416666666664</c:v>
                </c:pt>
                <c:pt idx="11">
                  <c:v>44081.458333333336</c:v>
                </c:pt>
                <c:pt idx="12">
                  <c:v>44081.5</c:v>
                </c:pt>
                <c:pt idx="13">
                  <c:v>44081.541666666664</c:v>
                </c:pt>
                <c:pt idx="14">
                  <c:v>44081.583333333336</c:v>
                </c:pt>
                <c:pt idx="15">
                  <c:v>44081.625</c:v>
                </c:pt>
                <c:pt idx="16">
                  <c:v>44081.666666666664</c:v>
                </c:pt>
                <c:pt idx="17">
                  <c:v>44081.708333333336</c:v>
                </c:pt>
                <c:pt idx="18">
                  <c:v>44081.75</c:v>
                </c:pt>
                <c:pt idx="19">
                  <c:v>44081.791666666664</c:v>
                </c:pt>
                <c:pt idx="20">
                  <c:v>44081.833333333336</c:v>
                </c:pt>
                <c:pt idx="21">
                  <c:v>44081.875</c:v>
                </c:pt>
                <c:pt idx="22">
                  <c:v>44081.916666666664</c:v>
                </c:pt>
                <c:pt idx="23">
                  <c:v>44081.958333333336</c:v>
                </c:pt>
                <c:pt idx="24">
                  <c:v>44082</c:v>
                </c:pt>
                <c:pt idx="25">
                  <c:v>44082.041666666664</c:v>
                </c:pt>
                <c:pt idx="26">
                  <c:v>44082.083333333336</c:v>
                </c:pt>
                <c:pt idx="27">
                  <c:v>44082.125</c:v>
                </c:pt>
                <c:pt idx="28">
                  <c:v>44082.166666666664</c:v>
                </c:pt>
                <c:pt idx="29">
                  <c:v>44082.208333333336</c:v>
                </c:pt>
                <c:pt idx="30">
                  <c:v>44082.25</c:v>
                </c:pt>
                <c:pt idx="31">
                  <c:v>44082.291666666664</c:v>
                </c:pt>
                <c:pt idx="32">
                  <c:v>44082.333333333336</c:v>
                </c:pt>
                <c:pt idx="33">
                  <c:v>44082.375</c:v>
                </c:pt>
                <c:pt idx="34">
                  <c:v>44082.416666666664</c:v>
                </c:pt>
                <c:pt idx="35">
                  <c:v>44082.458333333336</c:v>
                </c:pt>
                <c:pt idx="36">
                  <c:v>44082.5</c:v>
                </c:pt>
                <c:pt idx="37">
                  <c:v>44082.541666666664</c:v>
                </c:pt>
                <c:pt idx="38">
                  <c:v>44082.583333333336</c:v>
                </c:pt>
                <c:pt idx="39">
                  <c:v>44082.625</c:v>
                </c:pt>
                <c:pt idx="40">
                  <c:v>44082.666666666664</c:v>
                </c:pt>
                <c:pt idx="41">
                  <c:v>44082.708333333336</c:v>
                </c:pt>
                <c:pt idx="42">
                  <c:v>44082.75</c:v>
                </c:pt>
                <c:pt idx="43">
                  <c:v>44082.791666666664</c:v>
                </c:pt>
                <c:pt idx="44">
                  <c:v>44082.833333333336</c:v>
                </c:pt>
                <c:pt idx="45">
                  <c:v>44082.875</c:v>
                </c:pt>
                <c:pt idx="46">
                  <c:v>44082.916666666664</c:v>
                </c:pt>
                <c:pt idx="47">
                  <c:v>44082.958333333336</c:v>
                </c:pt>
              </c:numCache>
            </c:numRef>
          </c:cat>
          <c:val>
            <c:numRef>
              <c:f>AC!$D$2:$D$49</c:f>
            </c:numRef>
          </c:val>
          <c:extLst>
            <c:ext xmlns:c16="http://schemas.microsoft.com/office/drawing/2014/chart" uri="{C3380CC4-5D6E-409C-BE32-E72D297353CC}">
              <c16:uniqueId val="{00000000-0271-4EE5-BAF1-F17823DE8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2384296"/>
        <c:axId val="682385080"/>
      </c:barChart>
      <c:lineChart>
        <c:grouping val="standard"/>
        <c:varyColors val="0"/>
        <c:ser>
          <c:idx val="3"/>
          <c:order val="3"/>
          <c:tx>
            <c:strRef>
              <c:f>AC!$E$1</c:f>
              <c:strCache>
                <c:ptCount val="1"/>
                <c:pt idx="0">
                  <c:v> CS di Sala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AC!$A$2:$A$49</c:f>
              <c:numCache>
                <c:formatCode>m/d/yyyy\ h:mm</c:formatCode>
                <c:ptCount val="48"/>
                <c:pt idx="0">
                  <c:v>44081</c:v>
                </c:pt>
                <c:pt idx="1">
                  <c:v>44081.041666666664</c:v>
                </c:pt>
                <c:pt idx="2">
                  <c:v>44081.083333333336</c:v>
                </c:pt>
                <c:pt idx="3">
                  <c:v>44081.125</c:v>
                </c:pt>
                <c:pt idx="4">
                  <c:v>44081.166666666664</c:v>
                </c:pt>
                <c:pt idx="5">
                  <c:v>44081.208333333336</c:v>
                </c:pt>
                <c:pt idx="6">
                  <c:v>44081.25</c:v>
                </c:pt>
                <c:pt idx="7">
                  <c:v>44081.291666666664</c:v>
                </c:pt>
                <c:pt idx="8">
                  <c:v>44081.333333333336</c:v>
                </c:pt>
                <c:pt idx="9">
                  <c:v>44081.375</c:v>
                </c:pt>
                <c:pt idx="10">
                  <c:v>44081.416666666664</c:v>
                </c:pt>
                <c:pt idx="11">
                  <c:v>44081.458333333336</c:v>
                </c:pt>
                <c:pt idx="12">
                  <c:v>44081.5</c:v>
                </c:pt>
                <c:pt idx="13">
                  <c:v>44081.541666666664</c:v>
                </c:pt>
                <c:pt idx="14">
                  <c:v>44081.583333333336</c:v>
                </c:pt>
                <c:pt idx="15">
                  <c:v>44081.625</c:v>
                </c:pt>
                <c:pt idx="16">
                  <c:v>44081.666666666664</c:v>
                </c:pt>
                <c:pt idx="17">
                  <c:v>44081.708333333336</c:v>
                </c:pt>
                <c:pt idx="18">
                  <c:v>44081.75</c:v>
                </c:pt>
                <c:pt idx="19">
                  <c:v>44081.791666666664</c:v>
                </c:pt>
                <c:pt idx="20">
                  <c:v>44081.833333333336</c:v>
                </c:pt>
                <c:pt idx="21">
                  <c:v>44081.875</c:v>
                </c:pt>
                <c:pt idx="22">
                  <c:v>44081.916666666664</c:v>
                </c:pt>
                <c:pt idx="23">
                  <c:v>44081.958333333336</c:v>
                </c:pt>
                <c:pt idx="24">
                  <c:v>44082</c:v>
                </c:pt>
                <c:pt idx="25">
                  <c:v>44082.041666666664</c:v>
                </c:pt>
                <c:pt idx="26">
                  <c:v>44082.083333333336</c:v>
                </c:pt>
                <c:pt idx="27">
                  <c:v>44082.125</c:v>
                </c:pt>
                <c:pt idx="28">
                  <c:v>44082.166666666664</c:v>
                </c:pt>
                <c:pt idx="29">
                  <c:v>44082.208333333336</c:v>
                </c:pt>
                <c:pt idx="30">
                  <c:v>44082.25</c:v>
                </c:pt>
                <c:pt idx="31">
                  <c:v>44082.291666666664</c:v>
                </c:pt>
                <c:pt idx="32">
                  <c:v>44082.333333333336</c:v>
                </c:pt>
                <c:pt idx="33">
                  <c:v>44082.375</c:v>
                </c:pt>
                <c:pt idx="34">
                  <c:v>44082.416666666664</c:v>
                </c:pt>
                <c:pt idx="35">
                  <c:v>44082.458333333336</c:v>
                </c:pt>
                <c:pt idx="36">
                  <c:v>44082.5</c:v>
                </c:pt>
                <c:pt idx="37">
                  <c:v>44082.541666666664</c:v>
                </c:pt>
                <c:pt idx="38">
                  <c:v>44082.583333333336</c:v>
                </c:pt>
                <c:pt idx="39">
                  <c:v>44082.625</c:v>
                </c:pt>
                <c:pt idx="40">
                  <c:v>44082.666666666664</c:v>
                </c:pt>
                <c:pt idx="41">
                  <c:v>44082.708333333336</c:v>
                </c:pt>
                <c:pt idx="42">
                  <c:v>44082.75</c:v>
                </c:pt>
                <c:pt idx="43">
                  <c:v>44082.791666666664</c:v>
                </c:pt>
                <c:pt idx="44">
                  <c:v>44082.833333333336</c:v>
                </c:pt>
                <c:pt idx="45">
                  <c:v>44082.875</c:v>
                </c:pt>
                <c:pt idx="46">
                  <c:v>44082.916666666664</c:v>
                </c:pt>
                <c:pt idx="47">
                  <c:v>44082.958333333336</c:v>
                </c:pt>
              </c:numCache>
            </c:numRef>
          </c:cat>
          <c:val>
            <c:numRef>
              <c:f>AC!$E$2:$E$49</c:f>
              <c:numCache>
                <c:formatCode>_-* #,##0.000\ _€_-;\-* #,##0.000\ _€_-;_-* "-"??\ _€_-;_-@_-</c:formatCode>
                <c:ptCount val="48"/>
                <c:pt idx="0">
                  <c:v>0.11925167224080267</c:v>
                </c:pt>
                <c:pt idx="1">
                  <c:v>0.11698457792207792</c:v>
                </c:pt>
                <c:pt idx="2">
                  <c:v>0.11739042207792208</c:v>
                </c:pt>
                <c:pt idx="3">
                  <c:v>0.11852384868421052</c:v>
                </c:pt>
                <c:pt idx="4">
                  <c:v>0.12001661129568106</c:v>
                </c:pt>
                <c:pt idx="5">
                  <c:v>0.12733540925266904</c:v>
                </c:pt>
                <c:pt idx="6">
                  <c:v>0.11936475409836066</c:v>
                </c:pt>
                <c:pt idx="7">
                  <c:v>0.11622634069400631</c:v>
                </c:pt>
                <c:pt idx="8">
                  <c:v>0.11631389776357827</c:v>
                </c:pt>
                <c:pt idx="9">
                  <c:v>0.11640372168284789</c:v>
                </c:pt>
                <c:pt idx="10">
                  <c:v>0.11773255813953488</c:v>
                </c:pt>
                <c:pt idx="11">
                  <c:v>0.11642156862745098</c:v>
                </c:pt>
                <c:pt idx="12">
                  <c:v>0.11539239482200647</c:v>
                </c:pt>
                <c:pt idx="13">
                  <c:v>0.12544802867383512</c:v>
                </c:pt>
                <c:pt idx="14">
                  <c:v>0.11959745762711864</c:v>
                </c:pt>
                <c:pt idx="15">
                  <c:v>0.11765873015873016</c:v>
                </c:pt>
                <c:pt idx="16">
                  <c:v>0.11671325878594249</c:v>
                </c:pt>
                <c:pt idx="17">
                  <c:v>0.11829652996845426</c:v>
                </c:pt>
                <c:pt idx="18">
                  <c:v>0.11851415094339622</c:v>
                </c:pt>
                <c:pt idx="19">
                  <c:v>0.11814263322884012</c:v>
                </c:pt>
                <c:pt idx="20">
                  <c:v>0.11819794952681388</c:v>
                </c:pt>
                <c:pt idx="21">
                  <c:v>0.12229166666666667</c:v>
                </c:pt>
                <c:pt idx="22">
                  <c:v>0.11842637540453074</c:v>
                </c:pt>
                <c:pt idx="23">
                  <c:v>0.11782625786163523</c:v>
                </c:pt>
                <c:pt idx="24">
                  <c:v>0.11765282131661442</c:v>
                </c:pt>
                <c:pt idx="25">
                  <c:v>0.11807753164556962</c:v>
                </c:pt>
                <c:pt idx="26">
                  <c:v>0.11755952380952381</c:v>
                </c:pt>
                <c:pt idx="27">
                  <c:v>0.11777343749999999</c:v>
                </c:pt>
                <c:pt idx="28">
                  <c:v>0.11693869426751592</c:v>
                </c:pt>
                <c:pt idx="29">
                  <c:v>0.121875</c:v>
                </c:pt>
                <c:pt idx="30">
                  <c:v>0.11969150641025642</c:v>
                </c:pt>
                <c:pt idx="31">
                  <c:v>0.1190015479876161</c:v>
                </c:pt>
                <c:pt idx="32">
                  <c:v>0.11925623052959501</c:v>
                </c:pt>
                <c:pt idx="33">
                  <c:v>0.11962890625</c:v>
                </c:pt>
                <c:pt idx="34">
                  <c:v>0.11807753164556962</c:v>
                </c:pt>
                <c:pt idx="35">
                  <c:v>0.11829652996845426</c:v>
                </c:pt>
                <c:pt idx="36">
                  <c:v>0.11876977848101265</c:v>
                </c:pt>
                <c:pt idx="37">
                  <c:v>0.12247474747474747</c:v>
                </c:pt>
                <c:pt idx="38">
                  <c:v>0.11895161290322581</c:v>
                </c:pt>
                <c:pt idx="39">
                  <c:v>0.11799999999999999</c:v>
                </c:pt>
                <c:pt idx="40">
                  <c:v>0.11899999999999999</c:v>
                </c:pt>
                <c:pt idx="41">
                  <c:v>0.12</c:v>
                </c:pt>
                <c:pt idx="42">
                  <c:v>0.12</c:v>
                </c:pt>
                <c:pt idx="43">
                  <c:v>0.121</c:v>
                </c:pt>
                <c:pt idx="44">
                  <c:v>0.12</c:v>
                </c:pt>
                <c:pt idx="45">
                  <c:v>0.12163299663299663</c:v>
                </c:pt>
                <c:pt idx="46">
                  <c:v>0.11808993399339934</c:v>
                </c:pt>
                <c:pt idx="47">
                  <c:v>0.1139937106918239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271-4EE5-BAF1-F17823DE8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2387432"/>
        <c:axId val="682393312"/>
      </c:lineChart>
      <c:catAx>
        <c:axId val="682384296"/>
        <c:scaling>
          <c:orientation val="minMax"/>
        </c:scaling>
        <c:delete val="0"/>
        <c:axPos val="b"/>
        <c:numFmt formatCode="m/d/yyyy\ h: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2385080"/>
        <c:crosses val="autoZero"/>
        <c:auto val="0"/>
        <c:lblAlgn val="ctr"/>
        <c:lblOffset val="100"/>
        <c:noMultiLvlLbl val="0"/>
      </c:catAx>
      <c:valAx>
        <c:axId val="68238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\ _€_-;\-* #,##0\ _€_-;_-* &quot;-&quot;??\ _€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2384296"/>
        <c:crosses val="autoZero"/>
        <c:crossBetween val="between"/>
      </c:valAx>
      <c:valAx>
        <c:axId val="682393312"/>
        <c:scaling>
          <c:orientation val="minMax"/>
        </c:scaling>
        <c:delete val="0"/>
        <c:axPos val="r"/>
        <c:numFmt formatCode="_-* #,##0.000\ _€_-;\-* #,##0.000\ _€_-;_-* &quot;-&quot;??\ _€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2387432"/>
        <c:crosses val="max"/>
        <c:crossBetween val="between"/>
      </c:valAx>
      <c:dateAx>
        <c:axId val="682387432"/>
        <c:scaling>
          <c:orientation val="minMax"/>
        </c:scaling>
        <c:delete val="1"/>
        <c:axPos val="b"/>
        <c:numFmt formatCode="m/d/yyyy\ h:mm" sourceLinked="1"/>
        <c:majorTickMark val="out"/>
        <c:minorTickMark val="none"/>
        <c:tickLblPos val="nextTo"/>
        <c:crossAx val="682393312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/>
              <a:t>U.O. Melfi Andamento </a:t>
            </a:r>
            <a:r>
              <a:rPr lang="it-IT" sz="1400" b="1"/>
              <a:t>CS - </a:t>
            </a:r>
            <a:r>
              <a:rPr lang="en-US" sz="1400" b="1"/>
              <a:t>PRODUZIONE RAFFRESCAMENTO</a:t>
            </a:r>
            <a:endParaRPr lang="it-IT" sz="140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4344257047258172"/>
          <c:y val="0.1945925374563772"/>
          <c:w val="0.75178008647933237"/>
          <c:h val="0.72240499317549312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'Valori '!$B$29</c:f>
              <c:strCache>
                <c:ptCount val="1"/>
                <c:pt idx="0">
                  <c:v>ACT 2019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'Valori '!$D$27:$O$27</c:f>
              <c:strCache>
                <c:ptCount val="12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'Valori '!$D$29:$O$29</c:f>
              <c:numCache>
                <c:formatCode>#,##0.0000</c:formatCode>
                <c:ptCount val="12"/>
                <c:pt idx="0">
                  <c:v>4.8425059016524635E-2</c:v>
                </c:pt>
                <c:pt idx="1">
                  <c:v>4.4231675125031719E-2</c:v>
                </c:pt>
                <c:pt idx="2">
                  <c:v>4.546585672132071E-2</c:v>
                </c:pt>
                <c:pt idx="3">
                  <c:v>4.8008227586918389E-2</c:v>
                </c:pt>
                <c:pt idx="4">
                  <c:v>4.8590263475025194E-2</c:v>
                </c:pt>
                <c:pt idx="5">
                  <c:v>4.5268437854740398E-2</c:v>
                </c:pt>
                <c:pt idx="6">
                  <c:v>4.7929326800582206E-2</c:v>
                </c:pt>
                <c:pt idx="7">
                  <c:v>4.899299952991399E-2</c:v>
                </c:pt>
                <c:pt idx="8">
                  <c:v>4.8934107202579326E-2</c:v>
                </c:pt>
                <c:pt idx="9">
                  <c:v>4.8023540515491278E-2</c:v>
                </c:pt>
                <c:pt idx="10">
                  <c:v>4.8399646357089737E-2</c:v>
                </c:pt>
                <c:pt idx="11">
                  <c:v>4.3812012341438104E-2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82-432C-9E60-BA6DC9445C26}"/>
            </c:ext>
          </c:extLst>
        </c:ser>
        <c:ser>
          <c:idx val="2"/>
          <c:order val="2"/>
          <c:tx>
            <c:strRef>
              <c:f>'Valori '!$B$30</c:f>
              <c:strCache>
                <c:ptCount val="1"/>
                <c:pt idx="0">
                  <c:v>ACT 2020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'Valori '!$D$27:$O$27</c:f>
              <c:strCache>
                <c:ptCount val="12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'Valori '!$D$30:$O$30</c:f>
              <c:numCache>
                <c:formatCode>0.0000</c:formatCode>
                <c:ptCount val="12"/>
                <c:pt idx="0">
                  <c:v>4.3142121926206103E-2</c:v>
                </c:pt>
                <c:pt idx="1">
                  <c:v>4.4088307552348528E-2</c:v>
                </c:pt>
                <c:pt idx="2">
                  <c:v>4.5793196932074717E-2</c:v>
                </c:pt>
                <c:pt idx="3">
                  <c:v>4.2729710955678457E-2</c:v>
                </c:pt>
                <c:pt idx="4">
                  <c:v>4.6308252304553779E-2</c:v>
                </c:pt>
                <c:pt idx="5">
                  <c:v>4.4479247683114155E-2</c:v>
                </c:pt>
                <c:pt idx="6">
                  <c:v>4.7404213820259382E-2</c:v>
                </c:pt>
                <c:pt idx="7">
                  <c:v>4.864957738533749E-2</c:v>
                </c:pt>
                <c:pt idx="8">
                  <c:v>4.922545782341807E-2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82-432C-9E60-BA6DC9445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82391352"/>
        <c:axId val="682387824"/>
      </c:barChart>
      <c:lineChart>
        <c:grouping val="standard"/>
        <c:varyColors val="0"/>
        <c:ser>
          <c:idx val="0"/>
          <c:order val="0"/>
          <c:tx>
            <c:strRef>
              <c:f>'Valori '!$B$28</c:f>
              <c:strCache>
                <c:ptCount val="1"/>
                <c:pt idx="0">
                  <c:v>BASE LINE</c:v>
                </c:pt>
              </c:strCache>
            </c:strRef>
          </c:tx>
          <c:spPr>
            <a:ln w="762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'Valori '!$D$27:$O$27</c:f>
              <c:strCache>
                <c:ptCount val="12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'Valori '!$D$28:$O$28</c:f>
              <c:numCache>
                <c:formatCode>#,##0.0000</c:formatCode>
                <c:ptCount val="12"/>
                <c:pt idx="0">
                  <c:v>5.1123560933005477E-2</c:v>
                </c:pt>
                <c:pt idx="1">
                  <c:v>5.00832987126981E-2</c:v>
                </c:pt>
                <c:pt idx="2">
                  <c:v>5.0832824424754737E-2</c:v>
                </c:pt>
                <c:pt idx="3">
                  <c:v>4.9462342999691225E-2</c:v>
                </c:pt>
                <c:pt idx="4">
                  <c:v>4.969371285860899E-2</c:v>
                </c:pt>
                <c:pt idx="5">
                  <c:v>4.6922393153548278E-2</c:v>
                </c:pt>
                <c:pt idx="6">
                  <c:v>4.7985296737223723E-2</c:v>
                </c:pt>
                <c:pt idx="7">
                  <c:v>4.9063652479725633E-2</c:v>
                </c:pt>
                <c:pt idx="8">
                  <c:v>5.0179999999999989E-2</c:v>
                </c:pt>
                <c:pt idx="9">
                  <c:v>4.8946812343095586E-2</c:v>
                </c:pt>
                <c:pt idx="10">
                  <c:v>4.9571345674351494E-2</c:v>
                </c:pt>
                <c:pt idx="11">
                  <c:v>4.8063854738282071E-2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D482-432C-9E60-BA6DC9445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2391352"/>
        <c:axId val="682387824"/>
      </c:lineChart>
      <c:catAx>
        <c:axId val="682391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accent1">
                <a:alpha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2387824"/>
        <c:crosses val="autoZero"/>
        <c:auto val="1"/>
        <c:lblAlgn val="ctr"/>
        <c:lblOffset val="100"/>
        <c:noMultiLvlLbl val="0"/>
      </c:catAx>
      <c:valAx>
        <c:axId val="682387824"/>
        <c:scaling>
          <c:orientation val="minMax"/>
          <c:max val="5.5000000000000007E-2"/>
          <c:min val="3.0000000000000006E-2"/>
        </c:scaling>
        <c:delete val="0"/>
        <c:axPos val="l"/>
        <c:majorGridlines>
          <c:spPr>
            <a:ln w="3175" cap="flat" cmpd="sng" algn="ctr">
              <a:solidFill>
                <a:schemeClr val="accent1">
                  <a:alpha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/>
                  <a:t>Kwh/Mjf</a:t>
                </a:r>
              </a:p>
            </c:rich>
          </c:tx>
          <c:layout>
            <c:manualLayout>
              <c:xMode val="edge"/>
              <c:yMode val="edge"/>
              <c:x val="4.0627311615922333E-2"/>
              <c:y val="0.481211111375047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#,##0.0000" sourceLinked="1"/>
        <c:majorTickMark val="out"/>
        <c:minorTickMark val="none"/>
        <c:tickLblPos val="nextTo"/>
        <c:spPr>
          <a:noFill/>
          <a:ln w="3175">
            <a:solidFill>
              <a:schemeClr val="accent1">
                <a:alpha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2391352"/>
        <c:crosses val="autoZero"/>
        <c:crossBetween val="between"/>
        <c:majorUnit val="6.0000000000000019E-3"/>
        <c:minorUnit val="1.0000000000000002E-3"/>
      </c:valAx>
      <c:spPr>
        <a:solidFill>
          <a:schemeClr val="bg1">
            <a:alpha val="50000"/>
          </a:schemeClr>
        </a:solidFill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8658964809756782"/>
          <c:y val="0.10266584223711647"/>
          <c:w val="0.4225951499898537"/>
          <c:h val="5.61935685936742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F1A67F11-B7DE-CC4A-86AA-BABC43E11167}" type="datetimeFigureOut">
              <a:rPr lang="it-IT" smtClean="0"/>
              <a:pPr/>
              <a:t>15/12/2020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B8FA6997-FA09-604A-BF88-FC04EEC9D91F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4151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87914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Focalizziamo la nostra attenzione sul </a:t>
            </a:r>
            <a:r>
              <a:rPr lang="it-IT" dirty="0" err="1"/>
              <a:t>Plant</a:t>
            </a:r>
            <a:r>
              <a:rPr lang="it-IT" dirty="0"/>
              <a:t> di Melfi che svolge come attività principale la produzione di autovetture.</a:t>
            </a:r>
          </a:p>
          <a:p>
            <a:r>
              <a:rPr lang="it-IT" dirty="0"/>
              <a:t>Di cosa ha bisogno? </a:t>
            </a:r>
          </a:p>
          <a:p>
            <a:r>
              <a:rPr lang="it-IT" dirty="0"/>
              <a:t>Le attività sono organizzate in 4 officine ciascuna con delle precise richieste di acqua calda, acqua refrigerata, energia elettrica, necessarie per la realizzazione dei propri processi produttivi.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88329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In particolare, in questa tabella sono riportate le necessità di </a:t>
            </a:r>
            <a:r>
              <a:rPr lang="it-IT" dirty="0" err="1"/>
              <a:t>servomezzi</a:t>
            </a:r>
            <a:r>
              <a:rPr lang="it-IT" dirty="0"/>
              <a:t> di ciascuna officina.</a:t>
            </a:r>
          </a:p>
          <a:p>
            <a:r>
              <a:rPr lang="it-IT" dirty="0"/>
              <a:t>La verniciatura appare essere l’officina più completa dal punto di vista delle necessità energetiche: Energia elettrica, Aria compressa, Calore e Acqua refrigerata.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24909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Stabilite quali sono le esigenze dello stabilimento, possiamo passare all’analisi della migliore configurazione di impianto a supporto dell’attività svolta dal Plant</a:t>
            </a:r>
          </a:p>
          <a:p>
            <a:r>
              <a:rPr lang="it-IT"/>
              <a:t>Per fare degli esempi: Per produrre energia elettrica ci si potrebbe avvalere della rete elettrica nazionale oppure di un generatore autonomo.</a:t>
            </a:r>
          </a:p>
          <a:p>
            <a:r>
              <a:rPr lang="it-IT"/>
              <a:t>Per la produzione di aria compressa sicuramente saranno da installarsi dei compressori. Ma qual è la taglia corretta?</a:t>
            </a:r>
          </a:p>
          <a:p>
            <a:r>
              <a:rPr lang="it-IT"/>
              <a:t>Per la la produzione di acqua refrigerata si può ricorrere a frigo elettrici o frigo ad assorbimento.</a:t>
            </a:r>
          </a:p>
          <a:p>
            <a:r>
              <a:rPr lang="it-IT"/>
              <a:t>Come mettere insieme i vari pezzi nella maniera più efficiente?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8569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Le analisi condotte su quale assetto fosse quello che meglio si sposa con le esigenze del Plant in termini di consumi e costi hanno condotto alla configurazione di impianto visibile in questa slide.</a:t>
            </a:r>
          </a:p>
          <a:p>
            <a:r>
              <a:rPr lang="it-IT"/>
              <a:t>L’impianto è una cogenerazione in ciclo combinato. </a:t>
            </a:r>
          </a:p>
          <a:p>
            <a:r>
              <a:rPr lang="it-IT"/>
              <a:t>L’impianto si compone di una turbina a gas e di 3 caldaie che sfruttano come energia primaria il metano.</a:t>
            </a:r>
          </a:p>
          <a:p>
            <a:r>
              <a:rPr lang="it-IT"/>
              <a:t>La turbina a gas sfrutta gas metano per la produzione di energia elettrica che serve per le utenze del Plant e per la produzione di acqua refrigerata e aria compressa</a:t>
            </a:r>
          </a:p>
          <a:p>
            <a:r>
              <a:rPr lang="it-IT"/>
              <a:t>Il calore dei fumi in uscita dalla turbina, insieme alla quota di calore prodotta dalle caldaie, servono per la produzione di vapore ed acqua surriscaldata.</a:t>
            </a:r>
          </a:p>
          <a:p>
            <a:r>
              <a:rPr lang="it-IT"/>
              <a:t>L’acqua surriscaldata viene utilizzata dal Plant per utenze tecnologiche o di climatizzazione ambientale, mentre il vapore è utilizzato sia in maniera diretta dal Plant sia come energia primaria per i frigo assorbitori che producono acqua refrigerata e per la turbina a vapore che produce energia elettrica.</a:t>
            </a:r>
          </a:p>
          <a:p>
            <a:r>
              <a:rPr lang="it-IT"/>
              <a:t>Parte dell’energia elettrica deriva ovviamente dalla rete nazionale a cui l’impianto è allacciato.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21735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Focus su efficienza energetica.</a:t>
            </a:r>
          </a:p>
          <a:p>
            <a:r>
              <a:rPr lang="it-IT"/>
              <a:t>Una volta che l’insieme stabilimento-Impianti di produzione è in funzione, devo assicurarmi che lavorino in maniera efficiente.</a:t>
            </a:r>
          </a:p>
          <a:p>
            <a:r>
              <a:rPr lang="it-IT"/>
              <a:t>Ma cosa significa lavorare in maniera efficiente? Come posso verificare che i processi produttivi siano gestiti in maniera efficiente?</a:t>
            </a:r>
          </a:p>
          <a:p>
            <a:r>
              <a:rPr lang="it-IT"/>
              <a:t>Si può ricorrere a degli indicatori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87945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Focus su efficienza e risparmio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1457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Nel caso di uno stabilimento come quello di Melfi gli indicatori che possono essere utilizzati per controllare i processi sono quelli mostrati.</a:t>
            </a:r>
          </a:p>
          <a:p>
            <a:r>
              <a:rPr lang="it-IT"/>
              <a:t>Si può fare un approfondimento su ciascuno (eventualmente creando dei collegamenti ad un glossario, come era stato proposto)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6756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L’efficienza è legata sicuramente al tipo di macchina ma anche al tipo di gestione delle macchine e degli assetti produttivi.</a:t>
            </a:r>
          </a:p>
          <a:p>
            <a:r>
              <a:rPr lang="it-IT"/>
              <a:t>Pertanto è necessario monitorare costantemente gli assetti ed il funzionamento delle macchine per assicurarsi che i processi si svolgano in maniera efficiente e soprattutto per capire se possono essere operate determinate manovre da evitare o fare a seconda che influiscano negativamente o positivamente sull’efficienza del processo.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30540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Analisi condotte per verificare l’efficienza della produzione: Esempio di monitoraggio giornaliero dell’efficienza della sala compressori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14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29853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Analisi condotte per verificare l’efficienza della produzione: Esempio di monitoraggio mensile e annuale</a:t>
            </a:r>
          </a:p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A6997-FA09-604A-BF88-FC04EEC9D91F}" type="slidenum">
              <a:rPr lang="it-IT" smtClean="0"/>
              <a:pPr/>
              <a:t>15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77978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Analisi condotte per verificare l’efficienza dell’utilizzo: esempio di confronto tra giornate produttive di anni diversi</a:t>
            </a:r>
            <a:endParaRPr lang="it-IT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EDDCE-EE65-6D48-ACA2-30328AA80092}" type="slidenum">
              <a:rPr lang="it-IT" smtClean="0"/>
              <a:pPr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212720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0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Analisi condotte per verificare l’efficienza dell’utilizzo: analisi giornaliera sugli utilizzi di officina</a:t>
            </a:r>
          </a:p>
          <a:p>
            <a:pPr marL="0" marR="0" lvl="0" indent="0" algn="l" defTabSz="4570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b="1" dirty="0"/>
          </a:p>
          <a:p>
            <a:pPr marL="0" marR="0" lvl="0" indent="0" algn="l" defTabSz="4570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dirty="0"/>
              <a:t>NON è chiara la corrispondenza del costo orario tra grafico e tabella ?</a:t>
            </a:r>
          </a:p>
          <a:p>
            <a:pPr marL="0" marR="0" lvl="0" indent="0" algn="l" defTabSz="4570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EDDCE-EE65-6D48-ACA2-30328AA80092}" type="slidenum">
              <a:rPr lang="it-IT" smtClean="0"/>
              <a:pPr/>
              <a:t>17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6394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cs typeface="Arial"/>
              </a:defRPr>
            </a:lvl1pPr>
          </a:lstStyle>
          <a:p>
            <a:pPr marL="0" marR="0" lvl="0" indent="0" algn="l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lang="it-IT" sz="1600" b="1" i="0" u="none" strike="noStrike" kern="0" cap="none" spc="0" normalizeH="0" baseline="0" smtClean="0">
                <a:ln>
                  <a:noFill/>
                </a:ln>
                <a:solidFill>
                  <a:srgbClr val="777877"/>
                </a:solidFill>
                <a:effectLst/>
                <a:uLnTx/>
                <a:uFillTx/>
                <a:latin typeface="Arial"/>
                <a:cs typeface="Arial"/>
              </a:defRPr>
            </a:lvl1pPr>
            <a:lvl2pPr>
              <a:defRPr lang="it-IT" sz="1800" smtClean="0">
                <a:solidFill>
                  <a:schemeClr val="bg1">
                    <a:lumMod val="50000"/>
                  </a:schemeClr>
                </a:solidFill>
                <a:latin typeface="Arial"/>
              </a:defRPr>
            </a:lvl2pPr>
            <a:lvl3pPr>
              <a:defRPr lang="it-IT" sz="1600" smtClean="0">
                <a:solidFill>
                  <a:schemeClr val="bg1">
                    <a:lumMod val="50000"/>
                  </a:schemeClr>
                </a:solidFill>
                <a:latin typeface="Arial"/>
              </a:defRPr>
            </a:lvl3pPr>
            <a:lvl4pPr>
              <a:defRPr lang="it-IT" sz="1400" smtClean="0">
                <a:solidFill>
                  <a:schemeClr val="bg1">
                    <a:lumMod val="50000"/>
                  </a:schemeClr>
                </a:solidFill>
                <a:latin typeface="Arial"/>
              </a:defRPr>
            </a:lvl4pPr>
            <a:lvl5pPr>
              <a:defRPr lang="it-IT" sz="1400">
                <a:solidFill>
                  <a:schemeClr val="bg1">
                    <a:lumMod val="50000"/>
                  </a:schemeClr>
                </a:solidFill>
                <a:latin typeface="Arial"/>
              </a:defRPr>
            </a:lvl5pPr>
          </a:lstStyle>
          <a:p>
            <a:pPr marL="457200" marR="0" lvl="0" indent="-45720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5815"/>
              </a:buClr>
              <a:buSzPct val="120000"/>
              <a:buFont typeface="+mj-lt"/>
              <a:buAutoNum type="arabicPeriod"/>
              <a:tabLst/>
            </a:pPr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058182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878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896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S_lev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4"/>
          <p:cNvSpPr>
            <a:spLocks noGrp="1"/>
          </p:cNvSpPr>
          <p:nvPr>
            <p:ph type="body" sz="quarter" idx="14" hasCustomPrompt="1"/>
          </p:nvPr>
        </p:nvSpPr>
        <p:spPr>
          <a:xfrm>
            <a:off x="540002" y="154053"/>
            <a:ext cx="6055533" cy="241556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lnSpc>
                <a:spcPts val="1650"/>
              </a:lnSpc>
              <a:spcBef>
                <a:spcPts val="0"/>
              </a:spcBef>
              <a:buNone/>
              <a:defRPr sz="1650" b="1" i="0" u="none" kern="1200" baseline="0">
                <a:solidFill>
                  <a:schemeClr val="accent1"/>
                </a:solidFill>
                <a:uFill>
                  <a:solidFill>
                    <a:srgbClr val="291C1D"/>
                  </a:solidFill>
                </a:uFill>
                <a:latin typeface="+mn-lt"/>
                <a:ea typeface="Adobe 仿宋 Std R"/>
              </a:defRPr>
            </a:lvl1pPr>
          </a:lstStyle>
          <a:p>
            <a:pPr lvl="0"/>
            <a:r>
              <a:rPr lang="it-IT" dirty="0"/>
              <a:t>Title here</a:t>
            </a:r>
          </a:p>
        </p:txBody>
      </p:sp>
      <p:sp>
        <p:nvSpPr>
          <p:cNvPr id="12" name="Segnaposto numero diapositiva 6"/>
          <p:cNvSpPr>
            <a:spLocks noGrp="1"/>
          </p:cNvSpPr>
          <p:nvPr>
            <p:ph type="sldNum" sz="quarter" idx="4"/>
          </p:nvPr>
        </p:nvSpPr>
        <p:spPr>
          <a:xfrm>
            <a:off x="8451450" y="4941000"/>
            <a:ext cx="320558" cy="14969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600" baseline="0">
                <a:solidFill>
                  <a:schemeClr val="accent2"/>
                </a:solidFill>
                <a:latin typeface="+mn-lt"/>
              </a:defRPr>
            </a:lvl1pPr>
          </a:lstStyle>
          <a:p>
            <a:fld id="{9648F461-6B1C-CA42-A063-2DCE900AB2CB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3" name="Segnaposto testo 12"/>
          <p:cNvSpPr>
            <a:spLocks noGrp="1"/>
          </p:cNvSpPr>
          <p:nvPr>
            <p:ph type="body" sz="quarter" idx="21" hasCustomPrompt="1"/>
          </p:nvPr>
        </p:nvSpPr>
        <p:spPr>
          <a:xfrm>
            <a:off x="540000" y="945000"/>
            <a:ext cx="8045200" cy="3693675"/>
          </a:xfrm>
          <a:prstGeom prst="rect">
            <a:avLst/>
          </a:prstGeom>
        </p:spPr>
        <p:txBody>
          <a:bodyPr vert="horz" lIns="0" tIns="0" rIns="0" bIns="0"/>
          <a:lstStyle>
            <a:lvl1pPr marL="213224" indent="-213224">
              <a:spcBef>
                <a:spcPts val="324"/>
              </a:spcBef>
              <a:buSzPct val="120000"/>
              <a:buFont typeface="Wingdings" charset="2"/>
              <a:buChar char="§"/>
              <a:defRPr sz="1350">
                <a:solidFill>
                  <a:schemeClr val="accent2"/>
                </a:solidFill>
              </a:defRPr>
            </a:lvl1pPr>
            <a:lvl2pPr>
              <a:spcBef>
                <a:spcPts val="288"/>
              </a:spcBef>
              <a:buSzPct val="100000"/>
              <a:buFont typeface="Arial"/>
              <a:buChar char="●"/>
              <a:defRPr sz="1200" baseline="0">
                <a:solidFill>
                  <a:schemeClr val="accent2"/>
                </a:solidFill>
              </a:defRPr>
            </a:lvl2pPr>
            <a:lvl3pPr marL="898776" indent="-213224">
              <a:spcBef>
                <a:spcPts val="252"/>
              </a:spcBef>
              <a:buSzPct val="70000"/>
              <a:buFont typeface="Lucida Grande"/>
              <a:buChar char="▲"/>
              <a:defRPr sz="1050">
                <a:solidFill>
                  <a:schemeClr val="accent2"/>
                </a:solidFill>
              </a:defRPr>
            </a:lvl3pPr>
            <a:lvl4pPr marL="1157884" indent="-188933">
              <a:spcBef>
                <a:spcPts val="216"/>
              </a:spcBef>
              <a:buSzPct val="110000"/>
              <a:buFont typeface="Arial Bold Italic"/>
              <a:buChar char="□"/>
              <a:defRPr sz="900" baseline="0">
                <a:solidFill>
                  <a:schemeClr val="accent2"/>
                </a:solidFill>
              </a:defRPr>
            </a:lvl4pPr>
            <a:lvl5pPr marL="1500660" indent="-188933">
              <a:spcBef>
                <a:spcPts val="450"/>
              </a:spcBef>
              <a:buSzPct val="130000"/>
              <a:buFont typeface="Arial"/>
              <a:buChar char="○"/>
              <a:defRPr sz="900" baseline="0">
                <a:solidFill>
                  <a:schemeClr val="accent2"/>
                </a:solidFill>
              </a:defRPr>
            </a:lvl5pPr>
          </a:lstStyle>
          <a:p>
            <a:pPr lvl="0"/>
            <a:r>
              <a:rPr lang="it-IT" dirty="0"/>
              <a:t>First </a:t>
            </a:r>
            <a:r>
              <a:rPr lang="it-IT" dirty="0" err="1"/>
              <a:t>level</a:t>
            </a:r>
            <a:endParaRPr lang="it-IT" dirty="0"/>
          </a:p>
          <a:p>
            <a:pPr lvl="1"/>
            <a:r>
              <a:rPr lang="it-IT" dirty="0" err="1"/>
              <a:t>Second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it-IT" dirty="0"/>
          </a:p>
          <a:p>
            <a:pPr lvl="2"/>
            <a:r>
              <a:rPr lang="it-IT" dirty="0" err="1"/>
              <a:t>Third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it-IT" dirty="0"/>
          </a:p>
          <a:p>
            <a:pPr lvl="3"/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it-IT" dirty="0"/>
          </a:p>
          <a:p>
            <a:pPr lvl="4"/>
            <a:r>
              <a:rPr lang="it-IT" dirty="0" err="1"/>
              <a:t>Fifth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0420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4415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1" r:id="rId3"/>
    <p:sldLayoutId id="2147483667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1.png"/><Relationship Id="rId4" Type="http://schemas.openxmlformats.org/officeDocument/2006/relationships/image" Target="../media/image22.jpg"/><Relationship Id="rId9" Type="http://schemas.openxmlformats.org/officeDocument/2006/relationships/image" Target="../media/image2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3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s-titre 4"/>
          <p:cNvSpPr>
            <a:spLocks noGrp="1"/>
          </p:cNvSpPr>
          <p:nvPr>
            <p:ph type="subTitle" idx="4294967295"/>
          </p:nvPr>
        </p:nvSpPr>
        <p:spPr>
          <a:xfrm>
            <a:off x="321096" y="2201265"/>
            <a:ext cx="5330955" cy="1406449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it-IT" sz="2400" b="1" dirty="0">
                <a:solidFill>
                  <a:srgbClr val="529B33"/>
                </a:solidFill>
                <a:latin typeface="Arial" panose="020B0604020202020204" pitchFamily="34" charset="0"/>
                <a:ea typeface="Frutiger 65" charset="0"/>
                <a:cs typeface="Arial" panose="020B0604020202020204" pitchFamily="34" charset="0"/>
              </a:rPr>
              <a:t>Consapevolezza e monitoraggio dei consumi energetici </a:t>
            </a:r>
            <a:br>
              <a:rPr lang="it-IT" sz="2400" b="1" dirty="0">
                <a:solidFill>
                  <a:srgbClr val="529B33"/>
                </a:solidFill>
                <a:latin typeface="Arial" panose="020B0604020202020204" pitchFamily="34" charset="0"/>
                <a:ea typeface="Frutiger 65" charset="0"/>
                <a:cs typeface="Arial" panose="020B0604020202020204" pitchFamily="34" charset="0"/>
              </a:rPr>
            </a:br>
            <a:r>
              <a:rPr lang="it-IT" sz="2400" b="1" dirty="0">
                <a:solidFill>
                  <a:srgbClr val="529B33"/>
                </a:solidFill>
                <a:latin typeface="Arial" panose="020B0604020202020204" pitchFamily="34" charset="0"/>
                <a:ea typeface="Frutiger 65" charset="0"/>
                <a:cs typeface="Arial" panose="020B0604020202020204" pitchFamily="34" charset="0"/>
              </a:rPr>
              <a:t>dello stabilimento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777877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" name="Immagine 1" descr="LOGO_EDIS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33" y="345920"/>
            <a:ext cx="1440000" cy="4346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8598" y="1308682"/>
            <a:ext cx="2987998" cy="319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933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Freeform 15">
            <a:extLst>
              <a:ext uri="{FF2B5EF4-FFF2-40B4-BE49-F238E27FC236}">
                <a16:creationId xmlns:a16="http://schemas.microsoft.com/office/drawing/2014/main" id="{08A16AF3-E288-458F-98D0-000FA13350AC}"/>
              </a:ext>
            </a:extLst>
          </p:cNvPr>
          <p:cNvSpPr>
            <a:spLocks/>
          </p:cNvSpPr>
          <p:nvPr/>
        </p:nvSpPr>
        <p:spPr bwMode="auto">
          <a:xfrm>
            <a:off x="4698149" y="4260505"/>
            <a:ext cx="3303102" cy="882995"/>
          </a:xfrm>
          <a:custGeom>
            <a:avLst/>
            <a:gdLst>
              <a:gd name="T0" fmla="*/ 11 w 1142"/>
              <a:gd name="T1" fmla="*/ 107 h 305"/>
              <a:gd name="T2" fmla="*/ 156 w 1142"/>
              <a:gd name="T3" fmla="*/ 176 h 305"/>
              <a:gd name="T4" fmla="*/ 345 w 1142"/>
              <a:gd name="T5" fmla="*/ 153 h 305"/>
              <a:gd name="T6" fmla="*/ 301 w 1142"/>
              <a:gd name="T7" fmla="*/ 305 h 305"/>
              <a:gd name="T8" fmla="*/ 1142 w 1142"/>
              <a:gd name="T9" fmla="*/ 305 h 305"/>
              <a:gd name="T10" fmla="*/ 899 w 1142"/>
              <a:gd name="T11" fmla="*/ 0 h 305"/>
              <a:gd name="T12" fmla="*/ 26 w 1142"/>
              <a:gd name="T13" fmla="*/ 0 h 305"/>
              <a:gd name="T14" fmla="*/ 11 w 1142"/>
              <a:gd name="T15" fmla="*/ 10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42" h="305">
                <a:moveTo>
                  <a:pt x="11" y="107"/>
                </a:moveTo>
                <a:cubicBezTo>
                  <a:pt x="39" y="179"/>
                  <a:pt x="86" y="185"/>
                  <a:pt x="156" y="176"/>
                </a:cubicBezTo>
                <a:cubicBezTo>
                  <a:pt x="228" y="167"/>
                  <a:pt x="322" y="142"/>
                  <a:pt x="345" y="153"/>
                </a:cubicBezTo>
                <a:cubicBezTo>
                  <a:pt x="391" y="242"/>
                  <a:pt x="344" y="278"/>
                  <a:pt x="301" y="305"/>
                </a:cubicBezTo>
                <a:cubicBezTo>
                  <a:pt x="1142" y="305"/>
                  <a:pt x="1142" y="305"/>
                  <a:pt x="1142" y="305"/>
                </a:cubicBezTo>
                <a:cubicBezTo>
                  <a:pt x="1093" y="225"/>
                  <a:pt x="923" y="160"/>
                  <a:pt x="899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8" y="25"/>
                  <a:pt x="0" y="78"/>
                  <a:pt x="11" y="10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187" name="Group 31">
            <a:extLst>
              <a:ext uri="{FF2B5EF4-FFF2-40B4-BE49-F238E27FC236}">
                <a16:creationId xmlns:a16="http://schemas.microsoft.com/office/drawing/2014/main" id="{B6BF2F84-53C0-463F-BD27-27A2A13A27C5}"/>
              </a:ext>
            </a:extLst>
          </p:cNvPr>
          <p:cNvGrpSpPr>
            <a:grpSpLocks/>
          </p:cNvGrpSpPr>
          <p:nvPr/>
        </p:nvGrpSpPr>
        <p:grpSpPr bwMode="auto">
          <a:xfrm>
            <a:off x="4309906" y="3386669"/>
            <a:ext cx="3395860" cy="885405"/>
            <a:chOff x="5956300" y="4537075"/>
            <a:chExt cx="4475163" cy="1166813"/>
          </a:xfrm>
        </p:grpSpPr>
        <p:sp>
          <p:nvSpPr>
            <p:cNvPr id="188" name="Shadow">
              <a:extLst>
                <a:ext uri="{FF2B5EF4-FFF2-40B4-BE49-F238E27FC236}">
                  <a16:creationId xmlns:a16="http://schemas.microsoft.com/office/drawing/2014/main" id="{2B7772F6-5BCA-472B-A95A-67BCF77C141A}"/>
                </a:ext>
              </a:extLst>
            </p:cNvPr>
            <p:cNvSpPr/>
            <p:nvPr/>
          </p:nvSpPr>
          <p:spPr>
            <a:xfrm>
              <a:off x="6621463" y="5568950"/>
              <a:ext cx="3227387" cy="1301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38100" dir="5400000" algn="t" rotWithShape="0">
                <a:prstClr val="black">
                  <a:alpha val="6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89" name="Freeform 14">
              <a:extLst>
                <a:ext uri="{FF2B5EF4-FFF2-40B4-BE49-F238E27FC236}">
                  <a16:creationId xmlns:a16="http://schemas.microsoft.com/office/drawing/2014/main" id="{3C63E40F-644E-4701-9501-ADA7D71B6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6300" y="4537075"/>
              <a:ext cx="4475163" cy="1166813"/>
            </a:xfrm>
            <a:custGeom>
              <a:avLst/>
              <a:gdLst>
                <a:gd name="T0" fmla="*/ 1 w 1174"/>
                <a:gd name="T1" fmla="*/ 31 h 306"/>
                <a:gd name="T2" fmla="*/ 113 w 1174"/>
                <a:gd name="T3" fmla="*/ 88 h 306"/>
                <a:gd name="T4" fmla="*/ 104 w 1174"/>
                <a:gd name="T5" fmla="*/ 164 h 306"/>
                <a:gd name="T6" fmla="*/ 158 w 1174"/>
                <a:gd name="T7" fmla="*/ 226 h 306"/>
                <a:gd name="T8" fmla="*/ 154 w 1174"/>
                <a:gd name="T9" fmla="*/ 294 h 306"/>
                <a:gd name="T10" fmla="*/ 160 w 1174"/>
                <a:gd name="T11" fmla="*/ 306 h 306"/>
                <a:gd name="T12" fmla="*/ 1033 w 1174"/>
                <a:gd name="T13" fmla="*/ 306 h 306"/>
                <a:gd name="T14" fmla="*/ 1031 w 1174"/>
                <a:gd name="T15" fmla="*/ 262 h 306"/>
                <a:gd name="T16" fmla="*/ 1174 w 1174"/>
                <a:gd name="T17" fmla="*/ 0 h 306"/>
                <a:gd name="T18" fmla="*/ 12 w 1174"/>
                <a:gd name="T19" fmla="*/ 0 h 306"/>
                <a:gd name="T20" fmla="*/ 1 w 1174"/>
                <a:gd name="T21" fmla="*/ 31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4" h="306">
                  <a:moveTo>
                    <a:pt x="1" y="31"/>
                  </a:moveTo>
                  <a:cubicBezTo>
                    <a:pt x="11" y="68"/>
                    <a:pt x="113" y="88"/>
                    <a:pt x="113" y="88"/>
                  </a:cubicBezTo>
                  <a:cubicBezTo>
                    <a:pt x="113" y="88"/>
                    <a:pt x="131" y="118"/>
                    <a:pt x="104" y="164"/>
                  </a:cubicBezTo>
                  <a:cubicBezTo>
                    <a:pt x="66" y="227"/>
                    <a:pt x="150" y="226"/>
                    <a:pt x="158" y="226"/>
                  </a:cubicBezTo>
                  <a:cubicBezTo>
                    <a:pt x="151" y="226"/>
                    <a:pt x="73" y="230"/>
                    <a:pt x="154" y="294"/>
                  </a:cubicBezTo>
                  <a:cubicBezTo>
                    <a:pt x="158" y="296"/>
                    <a:pt x="159" y="300"/>
                    <a:pt x="160" y="306"/>
                  </a:cubicBezTo>
                  <a:cubicBezTo>
                    <a:pt x="1033" y="306"/>
                    <a:pt x="1033" y="306"/>
                    <a:pt x="1033" y="306"/>
                  </a:cubicBezTo>
                  <a:cubicBezTo>
                    <a:pt x="1031" y="292"/>
                    <a:pt x="1030" y="277"/>
                    <a:pt x="1031" y="262"/>
                  </a:cubicBezTo>
                  <a:cubicBezTo>
                    <a:pt x="1033" y="193"/>
                    <a:pt x="1106" y="114"/>
                    <a:pt x="117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13"/>
                    <a:pt x="0" y="24"/>
                    <a:pt x="1" y="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0" name="Group 32">
            <a:extLst>
              <a:ext uri="{FF2B5EF4-FFF2-40B4-BE49-F238E27FC236}">
                <a16:creationId xmlns:a16="http://schemas.microsoft.com/office/drawing/2014/main" id="{7AB5A749-E72C-4910-8F15-8AFEFA7EA9CD}"/>
              </a:ext>
            </a:extLst>
          </p:cNvPr>
          <p:cNvGrpSpPr>
            <a:grpSpLocks/>
          </p:cNvGrpSpPr>
          <p:nvPr/>
        </p:nvGrpSpPr>
        <p:grpSpPr bwMode="auto">
          <a:xfrm>
            <a:off x="4346748" y="2510780"/>
            <a:ext cx="3672924" cy="881791"/>
            <a:chOff x="6002338" y="3375025"/>
            <a:chExt cx="4840288" cy="1162281"/>
          </a:xfrm>
        </p:grpSpPr>
        <p:sp>
          <p:nvSpPr>
            <p:cNvPr id="191" name="Shadow">
              <a:extLst>
                <a:ext uri="{FF2B5EF4-FFF2-40B4-BE49-F238E27FC236}">
                  <a16:creationId xmlns:a16="http://schemas.microsoft.com/office/drawing/2014/main" id="{A3ED240D-8FAE-4C0E-B95D-487E285B7306}"/>
                </a:ext>
              </a:extLst>
            </p:cNvPr>
            <p:cNvSpPr/>
            <p:nvPr/>
          </p:nvSpPr>
          <p:spPr>
            <a:xfrm>
              <a:off x="6013450" y="4403929"/>
              <a:ext cx="4367214" cy="133377"/>
            </a:xfrm>
            <a:custGeom>
              <a:avLst/>
              <a:gdLst>
                <a:gd name="connsiteX0" fmla="*/ 0 w 4291013"/>
                <a:gd name="connsiteY0" fmla="*/ 0 h 129540"/>
                <a:gd name="connsiteX1" fmla="*/ 4291013 w 4291013"/>
                <a:gd name="connsiteY1" fmla="*/ 0 h 129540"/>
                <a:gd name="connsiteX2" fmla="*/ 4291013 w 4291013"/>
                <a:gd name="connsiteY2" fmla="*/ 129540 h 129540"/>
                <a:gd name="connsiteX3" fmla="*/ 0 w 4291013"/>
                <a:gd name="connsiteY3" fmla="*/ 129540 h 129540"/>
                <a:gd name="connsiteX4" fmla="*/ 0 w 4291013"/>
                <a:gd name="connsiteY4" fmla="*/ 0 h 129540"/>
                <a:gd name="connsiteX0" fmla="*/ 76200 w 4367213"/>
                <a:gd name="connsiteY0" fmla="*/ 0 h 132715"/>
                <a:gd name="connsiteX1" fmla="*/ 4367213 w 4367213"/>
                <a:gd name="connsiteY1" fmla="*/ 0 h 132715"/>
                <a:gd name="connsiteX2" fmla="*/ 4367213 w 4367213"/>
                <a:gd name="connsiteY2" fmla="*/ 129540 h 132715"/>
                <a:gd name="connsiteX3" fmla="*/ 0 w 4367213"/>
                <a:gd name="connsiteY3" fmla="*/ 132715 h 132715"/>
                <a:gd name="connsiteX4" fmla="*/ 76200 w 4367213"/>
                <a:gd name="connsiteY4" fmla="*/ 0 h 132715"/>
                <a:gd name="connsiteX0" fmla="*/ 158750 w 4367213"/>
                <a:gd name="connsiteY0" fmla="*/ 0 h 132715"/>
                <a:gd name="connsiteX1" fmla="*/ 4367213 w 4367213"/>
                <a:gd name="connsiteY1" fmla="*/ 0 h 132715"/>
                <a:gd name="connsiteX2" fmla="*/ 4367213 w 4367213"/>
                <a:gd name="connsiteY2" fmla="*/ 129540 h 132715"/>
                <a:gd name="connsiteX3" fmla="*/ 0 w 4367213"/>
                <a:gd name="connsiteY3" fmla="*/ 132715 h 132715"/>
                <a:gd name="connsiteX4" fmla="*/ 158750 w 4367213"/>
                <a:gd name="connsiteY4" fmla="*/ 0 h 13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67213" h="132715">
                  <a:moveTo>
                    <a:pt x="158750" y="0"/>
                  </a:moveTo>
                  <a:lnTo>
                    <a:pt x="4367213" y="0"/>
                  </a:lnTo>
                  <a:lnTo>
                    <a:pt x="4367213" y="129540"/>
                  </a:lnTo>
                  <a:lnTo>
                    <a:pt x="0" y="132715"/>
                  </a:lnTo>
                  <a:lnTo>
                    <a:pt x="1587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03200" dist="50800" dir="5400000" algn="t" rotWithShape="0">
                <a:prstClr val="black">
                  <a:alpha val="6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92" name="Freeform 17">
              <a:extLst>
                <a:ext uri="{FF2B5EF4-FFF2-40B4-BE49-F238E27FC236}">
                  <a16:creationId xmlns:a16="http://schemas.microsoft.com/office/drawing/2014/main" id="{85645B84-51D4-4A6B-96B9-AF536954D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2338" y="3375025"/>
              <a:ext cx="4840288" cy="1162281"/>
            </a:xfrm>
            <a:custGeom>
              <a:avLst/>
              <a:gdLst>
                <a:gd name="T0" fmla="*/ 97 w 1270"/>
                <a:gd name="T1" fmla="*/ 0 h 305"/>
                <a:gd name="T2" fmla="*/ 143 w 1270"/>
                <a:gd name="T3" fmla="*/ 65 h 305"/>
                <a:gd name="T4" fmla="*/ 0 w 1270"/>
                <a:gd name="T5" fmla="*/ 305 h 305"/>
                <a:gd name="T6" fmla="*/ 1162 w 1270"/>
                <a:gd name="T7" fmla="*/ 305 h 305"/>
                <a:gd name="T8" fmla="*/ 1270 w 1270"/>
                <a:gd name="T9" fmla="*/ 0 h 305"/>
                <a:gd name="T10" fmla="*/ 97 w 1270"/>
                <a:gd name="T11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0" h="305">
                  <a:moveTo>
                    <a:pt x="97" y="0"/>
                  </a:moveTo>
                  <a:cubicBezTo>
                    <a:pt x="114" y="31"/>
                    <a:pt x="141" y="44"/>
                    <a:pt x="143" y="65"/>
                  </a:cubicBezTo>
                  <a:cubicBezTo>
                    <a:pt x="149" y="129"/>
                    <a:pt x="36" y="245"/>
                    <a:pt x="0" y="305"/>
                  </a:cubicBezTo>
                  <a:cubicBezTo>
                    <a:pt x="1162" y="305"/>
                    <a:pt x="1162" y="305"/>
                    <a:pt x="1162" y="305"/>
                  </a:cubicBezTo>
                  <a:cubicBezTo>
                    <a:pt x="1210" y="224"/>
                    <a:pt x="1256" y="125"/>
                    <a:pt x="1270" y="0"/>
                  </a:cubicBezTo>
                  <a:lnTo>
                    <a:pt x="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193" name="Group 34">
            <a:extLst>
              <a:ext uri="{FF2B5EF4-FFF2-40B4-BE49-F238E27FC236}">
                <a16:creationId xmlns:a16="http://schemas.microsoft.com/office/drawing/2014/main" id="{C49E8751-31D9-4E2D-9DC6-A0521485C1F3}"/>
              </a:ext>
            </a:extLst>
          </p:cNvPr>
          <p:cNvGrpSpPr>
            <a:grpSpLocks/>
          </p:cNvGrpSpPr>
          <p:nvPr/>
        </p:nvGrpSpPr>
        <p:grpSpPr bwMode="auto">
          <a:xfrm>
            <a:off x="4584851" y="1631218"/>
            <a:ext cx="3450068" cy="882995"/>
            <a:chOff x="6315075" y="2211388"/>
            <a:chExt cx="4546600" cy="1163638"/>
          </a:xfrm>
        </p:grpSpPr>
        <p:sp>
          <p:nvSpPr>
            <p:cNvPr id="194" name="Shadow">
              <a:extLst>
                <a:ext uri="{FF2B5EF4-FFF2-40B4-BE49-F238E27FC236}">
                  <a16:creationId xmlns:a16="http://schemas.microsoft.com/office/drawing/2014/main" id="{BECDA5D7-71C3-4E47-9337-A8F87331CE31}"/>
                </a:ext>
              </a:extLst>
            </p:cNvPr>
            <p:cNvSpPr/>
            <p:nvPr/>
          </p:nvSpPr>
          <p:spPr>
            <a:xfrm>
              <a:off x="6359525" y="3236914"/>
              <a:ext cx="4479925" cy="136525"/>
            </a:xfrm>
            <a:custGeom>
              <a:avLst/>
              <a:gdLst>
                <a:gd name="connsiteX0" fmla="*/ 0 w 4291013"/>
                <a:gd name="connsiteY0" fmla="*/ 0 h 129540"/>
                <a:gd name="connsiteX1" fmla="*/ 4291013 w 4291013"/>
                <a:gd name="connsiteY1" fmla="*/ 0 h 129540"/>
                <a:gd name="connsiteX2" fmla="*/ 4291013 w 4291013"/>
                <a:gd name="connsiteY2" fmla="*/ 129540 h 129540"/>
                <a:gd name="connsiteX3" fmla="*/ 0 w 4291013"/>
                <a:gd name="connsiteY3" fmla="*/ 129540 h 129540"/>
                <a:gd name="connsiteX4" fmla="*/ 0 w 4291013"/>
                <a:gd name="connsiteY4" fmla="*/ 0 h 129540"/>
                <a:gd name="connsiteX0" fmla="*/ 76200 w 4367213"/>
                <a:gd name="connsiteY0" fmla="*/ 0 h 132715"/>
                <a:gd name="connsiteX1" fmla="*/ 4367213 w 4367213"/>
                <a:gd name="connsiteY1" fmla="*/ 0 h 132715"/>
                <a:gd name="connsiteX2" fmla="*/ 4367213 w 4367213"/>
                <a:gd name="connsiteY2" fmla="*/ 129540 h 132715"/>
                <a:gd name="connsiteX3" fmla="*/ 0 w 4367213"/>
                <a:gd name="connsiteY3" fmla="*/ 132715 h 132715"/>
                <a:gd name="connsiteX4" fmla="*/ 76200 w 4367213"/>
                <a:gd name="connsiteY4" fmla="*/ 0 h 132715"/>
                <a:gd name="connsiteX0" fmla="*/ 158750 w 4367213"/>
                <a:gd name="connsiteY0" fmla="*/ 0 h 132715"/>
                <a:gd name="connsiteX1" fmla="*/ 4367213 w 4367213"/>
                <a:gd name="connsiteY1" fmla="*/ 0 h 132715"/>
                <a:gd name="connsiteX2" fmla="*/ 4367213 w 4367213"/>
                <a:gd name="connsiteY2" fmla="*/ 129540 h 132715"/>
                <a:gd name="connsiteX3" fmla="*/ 0 w 4367213"/>
                <a:gd name="connsiteY3" fmla="*/ 132715 h 132715"/>
                <a:gd name="connsiteX4" fmla="*/ 158750 w 4367213"/>
                <a:gd name="connsiteY4" fmla="*/ 0 h 132715"/>
                <a:gd name="connsiteX0" fmla="*/ 0 w 4384675"/>
                <a:gd name="connsiteY0" fmla="*/ 0 h 137477"/>
                <a:gd name="connsiteX1" fmla="*/ 4384675 w 4384675"/>
                <a:gd name="connsiteY1" fmla="*/ 4762 h 137477"/>
                <a:gd name="connsiteX2" fmla="*/ 4384675 w 4384675"/>
                <a:gd name="connsiteY2" fmla="*/ 134302 h 137477"/>
                <a:gd name="connsiteX3" fmla="*/ 17462 w 4384675"/>
                <a:gd name="connsiteY3" fmla="*/ 137477 h 137477"/>
                <a:gd name="connsiteX4" fmla="*/ 0 w 4384675"/>
                <a:gd name="connsiteY4" fmla="*/ 0 h 137477"/>
                <a:gd name="connsiteX0" fmla="*/ 0 w 4384675"/>
                <a:gd name="connsiteY0" fmla="*/ 0 h 143827"/>
                <a:gd name="connsiteX1" fmla="*/ 4384675 w 4384675"/>
                <a:gd name="connsiteY1" fmla="*/ 4762 h 143827"/>
                <a:gd name="connsiteX2" fmla="*/ 4384675 w 4384675"/>
                <a:gd name="connsiteY2" fmla="*/ 134302 h 143827"/>
                <a:gd name="connsiteX3" fmla="*/ 74612 w 4384675"/>
                <a:gd name="connsiteY3" fmla="*/ 143827 h 143827"/>
                <a:gd name="connsiteX4" fmla="*/ 0 w 4384675"/>
                <a:gd name="connsiteY4" fmla="*/ 0 h 143827"/>
                <a:gd name="connsiteX0" fmla="*/ 0 w 4406900"/>
                <a:gd name="connsiteY0" fmla="*/ 0 h 143827"/>
                <a:gd name="connsiteX1" fmla="*/ 4406900 w 4406900"/>
                <a:gd name="connsiteY1" fmla="*/ 4762 h 143827"/>
                <a:gd name="connsiteX2" fmla="*/ 4406900 w 4406900"/>
                <a:gd name="connsiteY2" fmla="*/ 134302 h 143827"/>
                <a:gd name="connsiteX3" fmla="*/ 96837 w 4406900"/>
                <a:gd name="connsiteY3" fmla="*/ 143827 h 143827"/>
                <a:gd name="connsiteX4" fmla="*/ 0 w 4406900"/>
                <a:gd name="connsiteY4" fmla="*/ 0 h 143827"/>
                <a:gd name="connsiteX0" fmla="*/ 0 w 4406900"/>
                <a:gd name="connsiteY0" fmla="*/ 0 h 140652"/>
                <a:gd name="connsiteX1" fmla="*/ 4406900 w 4406900"/>
                <a:gd name="connsiteY1" fmla="*/ 4762 h 140652"/>
                <a:gd name="connsiteX2" fmla="*/ 4406900 w 4406900"/>
                <a:gd name="connsiteY2" fmla="*/ 134302 h 140652"/>
                <a:gd name="connsiteX3" fmla="*/ 74612 w 4406900"/>
                <a:gd name="connsiteY3" fmla="*/ 140652 h 140652"/>
                <a:gd name="connsiteX4" fmla="*/ 0 w 4406900"/>
                <a:gd name="connsiteY4" fmla="*/ 0 h 140652"/>
                <a:gd name="connsiteX0" fmla="*/ 0 w 4378325"/>
                <a:gd name="connsiteY0" fmla="*/ 0 h 137477"/>
                <a:gd name="connsiteX1" fmla="*/ 4378325 w 4378325"/>
                <a:gd name="connsiteY1" fmla="*/ 1587 h 137477"/>
                <a:gd name="connsiteX2" fmla="*/ 4378325 w 4378325"/>
                <a:gd name="connsiteY2" fmla="*/ 131127 h 137477"/>
                <a:gd name="connsiteX3" fmla="*/ 46037 w 4378325"/>
                <a:gd name="connsiteY3" fmla="*/ 137477 h 137477"/>
                <a:gd name="connsiteX4" fmla="*/ 0 w 4378325"/>
                <a:gd name="connsiteY4" fmla="*/ 0 h 137477"/>
                <a:gd name="connsiteX0" fmla="*/ 0 w 4470400"/>
                <a:gd name="connsiteY0" fmla="*/ 0 h 137477"/>
                <a:gd name="connsiteX1" fmla="*/ 4378325 w 4470400"/>
                <a:gd name="connsiteY1" fmla="*/ 1587 h 137477"/>
                <a:gd name="connsiteX2" fmla="*/ 4470400 w 4470400"/>
                <a:gd name="connsiteY2" fmla="*/ 137477 h 137477"/>
                <a:gd name="connsiteX3" fmla="*/ 46037 w 4470400"/>
                <a:gd name="connsiteY3" fmla="*/ 137477 h 137477"/>
                <a:gd name="connsiteX4" fmla="*/ 0 w 4470400"/>
                <a:gd name="connsiteY4" fmla="*/ 0 h 137477"/>
                <a:gd name="connsiteX0" fmla="*/ 0 w 4479925"/>
                <a:gd name="connsiteY0" fmla="*/ 0 h 137477"/>
                <a:gd name="connsiteX1" fmla="*/ 4479925 w 4479925"/>
                <a:gd name="connsiteY1" fmla="*/ 4762 h 137477"/>
                <a:gd name="connsiteX2" fmla="*/ 4470400 w 4479925"/>
                <a:gd name="connsiteY2" fmla="*/ 137477 h 137477"/>
                <a:gd name="connsiteX3" fmla="*/ 46037 w 4479925"/>
                <a:gd name="connsiteY3" fmla="*/ 137477 h 137477"/>
                <a:gd name="connsiteX4" fmla="*/ 0 w 4479925"/>
                <a:gd name="connsiteY4" fmla="*/ 0 h 137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9925" h="137477">
                  <a:moveTo>
                    <a:pt x="0" y="0"/>
                  </a:moveTo>
                  <a:lnTo>
                    <a:pt x="4479925" y="4762"/>
                  </a:lnTo>
                  <a:lnTo>
                    <a:pt x="4470400" y="137477"/>
                  </a:lnTo>
                  <a:lnTo>
                    <a:pt x="46037" y="137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03200" dist="50800" dir="5400000" algn="t" rotWithShape="0">
                <a:prstClr val="black">
                  <a:alpha val="6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95" name="Freeform 16">
              <a:extLst>
                <a:ext uri="{FF2B5EF4-FFF2-40B4-BE49-F238E27FC236}">
                  <a16:creationId xmlns:a16="http://schemas.microsoft.com/office/drawing/2014/main" id="{5C4720A1-85AC-460A-A7EA-3EC5A96EE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5075" y="2211388"/>
              <a:ext cx="4546600" cy="1163638"/>
            </a:xfrm>
            <a:custGeom>
              <a:avLst/>
              <a:gdLst>
                <a:gd name="T0" fmla="*/ 1193 w 1193"/>
                <a:gd name="T1" fmla="*/ 221 h 305"/>
                <a:gd name="T2" fmla="*/ 1127 w 1193"/>
                <a:gd name="T3" fmla="*/ 0 h 305"/>
                <a:gd name="T4" fmla="*/ 65 w 1193"/>
                <a:gd name="T5" fmla="*/ 0 h 305"/>
                <a:gd name="T6" fmla="*/ 8 w 1193"/>
                <a:gd name="T7" fmla="*/ 288 h 305"/>
                <a:gd name="T8" fmla="*/ 15 w 1193"/>
                <a:gd name="T9" fmla="*/ 305 h 305"/>
                <a:gd name="T10" fmla="*/ 1188 w 1193"/>
                <a:gd name="T11" fmla="*/ 305 h 305"/>
                <a:gd name="T12" fmla="*/ 1193 w 1193"/>
                <a:gd name="T13" fmla="*/ 221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3" h="305">
                  <a:moveTo>
                    <a:pt x="1193" y="221"/>
                  </a:moveTo>
                  <a:cubicBezTo>
                    <a:pt x="1192" y="157"/>
                    <a:pt x="1170" y="77"/>
                    <a:pt x="1127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" y="145"/>
                    <a:pt x="0" y="263"/>
                    <a:pt x="8" y="288"/>
                  </a:cubicBezTo>
                  <a:cubicBezTo>
                    <a:pt x="10" y="294"/>
                    <a:pt x="13" y="300"/>
                    <a:pt x="15" y="305"/>
                  </a:cubicBezTo>
                  <a:cubicBezTo>
                    <a:pt x="1188" y="305"/>
                    <a:pt x="1188" y="305"/>
                    <a:pt x="1188" y="305"/>
                  </a:cubicBezTo>
                  <a:cubicBezTo>
                    <a:pt x="1191" y="278"/>
                    <a:pt x="1193" y="250"/>
                    <a:pt x="1193" y="2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196" name="Group 36">
            <a:extLst>
              <a:ext uri="{FF2B5EF4-FFF2-40B4-BE49-F238E27FC236}">
                <a16:creationId xmlns:a16="http://schemas.microsoft.com/office/drawing/2014/main" id="{8EA2EEA9-8545-40DA-BC40-99DD8CCA1AB6}"/>
              </a:ext>
            </a:extLst>
          </p:cNvPr>
          <p:cNvGrpSpPr>
            <a:grpSpLocks/>
          </p:cNvGrpSpPr>
          <p:nvPr/>
        </p:nvGrpSpPr>
        <p:grpSpPr bwMode="auto">
          <a:xfrm>
            <a:off x="4782410" y="667512"/>
            <a:ext cx="3071813" cy="963706"/>
            <a:chOff x="6562725" y="941388"/>
            <a:chExt cx="4048126" cy="1270000"/>
          </a:xfrm>
        </p:grpSpPr>
        <p:sp>
          <p:nvSpPr>
            <p:cNvPr id="197" name="Shadow">
              <a:extLst>
                <a:ext uri="{FF2B5EF4-FFF2-40B4-BE49-F238E27FC236}">
                  <a16:creationId xmlns:a16="http://schemas.microsoft.com/office/drawing/2014/main" id="{E9E4C983-AB9C-45ED-BB8C-648B7B2A828C}"/>
                </a:ext>
              </a:extLst>
            </p:cNvPr>
            <p:cNvSpPr/>
            <p:nvPr/>
          </p:nvSpPr>
          <p:spPr>
            <a:xfrm>
              <a:off x="6570663" y="2081213"/>
              <a:ext cx="4040188" cy="130175"/>
            </a:xfrm>
            <a:custGeom>
              <a:avLst/>
              <a:gdLst>
                <a:gd name="connsiteX0" fmla="*/ 0 w 4291013"/>
                <a:gd name="connsiteY0" fmla="*/ 0 h 129540"/>
                <a:gd name="connsiteX1" fmla="*/ 4291013 w 4291013"/>
                <a:gd name="connsiteY1" fmla="*/ 0 h 129540"/>
                <a:gd name="connsiteX2" fmla="*/ 4291013 w 4291013"/>
                <a:gd name="connsiteY2" fmla="*/ 129540 h 129540"/>
                <a:gd name="connsiteX3" fmla="*/ 0 w 4291013"/>
                <a:gd name="connsiteY3" fmla="*/ 129540 h 129540"/>
                <a:gd name="connsiteX4" fmla="*/ 0 w 4291013"/>
                <a:gd name="connsiteY4" fmla="*/ 0 h 129540"/>
                <a:gd name="connsiteX0" fmla="*/ 76200 w 4367213"/>
                <a:gd name="connsiteY0" fmla="*/ 0 h 132715"/>
                <a:gd name="connsiteX1" fmla="*/ 4367213 w 4367213"/>
                <a:gd name="connsiteY1" fmla="*/ 0 h 132715"/>
                <a:gd name="connsiteX2" fmla="*/ 4367213 w 4367213"/>
                <a:gd name="connsiteY2" fmla="*/ 129540 h 132715"/>
                <a:gd name="connsiteX3" fmla="*/ 0 w 4367213"/>
                <a:gd name="connsiteY3" fmla="*/ 132715 h 132715"/>
                <a:gd name="connsiteX4" fmla="*/ 76200 w 4367213"/>
                <a:gd name="connsiteY4" fmla="*/ 0 h 132715"/>
                <a:gd name="connsiteX0" fmla="*/ 158750 w 4367213"/>
                <a:gd name="connsiteY0" fmla="*/ 0 h 132715"/>
                <a:gd name="connsiteX1" fmla="*/ 4367213 w 4367213"/>
                <a:gd name="connsiteY1" fmla="*/ 0 h 132715"/>
                <a:gd name="connsiteX2" fmla="*/ 4367213 w 4367213"/>
                <a:gd name="connsiteY2" fmla="*/ 129540 h 132715"/>
                <a:gd name="connsiteX3" fmla="*/ 0 w 4367213"/>
                <a:gd name="connsiteY3" fmla="*/ 132715 h 132715"/>
                <a:gd name="connsiteX4" fmla="*/ 158750 w 4367213"/>
                <a:gd name="connsiteY4" fmla="*/ 0 h 132715"/>
                <a:gd name="connsiteX0" fmla="*/ 48336 w 4256799"/>
                <a:gd name="connsiteY0" fmla="*/ 0 h 129540"/>
                <a:gd name="connsiteX1" fmla="*/ 4256799 w 4256799"/>
                <a:gd name="connsiteY1" fmla="*/ 0 h 129540"/>
                <a:gd name="connsiteX2" fmla="*/ 4256799 w 4256799"/>
                <a:gd name="connsiteY2" fmla="*/ 129540 h 129540"/>
                <a:gd name="connsiteX3" fmla="*/ 0 w 4256799"/>
                <a:gd name="connsiteY3" fmla="*/ 126365 h 129540"/>
                <a:gd name="connsiteX4" fmla="*/ 48336 w 4256799"/>
                <a:gd name="connsiteY4" fmla="*/ 0 h 129540"/>
                <a:gd name="connsiteX0" fmla="*/ 65065 w 4256799"/>
                <a:gd name="connsiteY0" fmla="*/ 3175 h 129540"/>
                <a:gd name="connsiteX1" fmla="*/ 4256799 w 4256799"/>
                <a:gd name="connsiteY1" fmla="*/ 0 h 129540"/>
                <a:gd name="connsiteX2" fmla="*/ 4256799 w 4256799"/>
                <a:gd name="connsiteY2" fmla="*/ 129540 h 129540"/>
                <a:gd name="connsiteX3" fmla="*/ 0 w 4256799"/>
                <a:gd name="connsiteY3" fmla="*/ 126365 h 129540"/>
                <a:gd name="connsiteX4" fmla="*/ 65065 w 4256799"/>
                <a:gd name="connsiteY4" fmla="*/ 3175 h 129540"/>
                <a:gd name="connsiteX0" fmla="*/ 65065 w 4256799"/>
                <a:gd name="connsiteY0" fmla="*/ 3175 h 129540"/>
                <a:gd name="connsiteX1" fmla="*/ 4149731 w 4256799"/>
                <a:gd name="connsiteY1" fmla="*/ 0 h 129540"/>
                <a:gd name="connsiteX2" fmla="*/ 4256799 w 4256799"/>
                <a:gd name="connsiteY2" fmla="*/ 129540 h 129540"/>
                <a:gd name="connsiteX3" fmla="*/ 0 w 4256799"/>
                <a:gd name="connsiteY3" fmla="*/ 126365 h 129540"/>
                <a:gd name="connsiteX4" fmla="*/ 65065 w 4256799"/>
                <a:gd name="connsiteY4" fmla="*/ 3175 h 129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56799" h="129540">
                  <a:moveTo>
                    <a:pt x="65065" y="3175"/>
                  </a:moveTo>
                  <a:lnTo>
                    <a:pt x="4149731" y="0"/>
                  </a:lnTo>
                  <a:lnTo>
                    <a:pt x="4256799" y="129540"/>
                  </a:lnTo>
                  <a:lnTo>
                    <a:pt x="0" y="126365"/>
                  </a:lnTo>
                  <a:lnTo>
                    <a:pt x="65065" y="31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03200" dist="50800" dir="5400000" algn="t" rotWithShape="0">
                <a:prstClr val="black">
                  <a:alpha val="6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98" name="Freeform 18">
              <a:extLst>
                <a:ext uri="{FF2B5EF4-FFF2-40B4-BE49-F238E27FC236}">
                  <a16:creationId xmlns:a16="http://schemas.microsoft.com/office/drawing/2014/main" id="{520EC8CA-82E6-4146-966D-3E48D8D58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2725" y="941388"/>
              <a:ext cx="4048125" cy="1270000"/>
            </a:xfrm>
            <a:custGeom>
              <a:avLst/>
              <a:gdLst>
                <a:gd name="T0" fmla="*/ 2500537 w 1062"/>
                <a:gd name="T1" fmla="*/ 141111 h 333"/>
                <a:gd name="T2" fmla="*/ 152472 w 1062"/>
                <a:gd name="T3" fmla="*/ 945826 h 333"/>
                <a:gd name="T4" fmla="*/ 0 w 1062"/>
                <a:gd name="T5" fmla="*/ 1270000 h 333"/>
                <a:gd name="T6" fmla="*/ 4048125 w 1062"/>
                <a:gd name="T7" fmla="*/ 1270000 h 333"/>
                <a:gd name="T8" fmla="*/ 2500537 w 1062"/>
                <a:gd name="T9" fmla="*/ 141111 h 3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62" h="333">
                  <a:moveTo>
                    <a:pt x="656" y="37"/>
                  </a:moveTo>
                  <a:cubicBezTo>
                    <a:pt x="359" y="0"/>
                    <a:pt x="137" y="65"/>
                    <a:pt x="40" y="248"/>
                  </a:cubicBezTo>
                  <a:cubicBezTo>
                    <a:pt x="25" y="277"/>
                    <a:pt x="12" y="305"/>
                    <a:pt x="0" y="333"/>
                  </a:cubicBezTo>
                  <a:cubicBezTo>
                    <a:pt x="1062" y="333"/>
                    <a:pt x="1062" y="333"/>
                    <a:pt x="1062" y="333"/>
                  </a:cubicBezTo>
                  <a:cubicBezTo>
                    <a:pt x="986" y="193"/>
                    <a:pt x="846" y="61"/>
                    <a:pt x="656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00" name="Rectangle 20">
            <a:extLst>
              <a:ext uri="{FF2B5EF4-FFF2-40B4-BE49-F238E27FC236}">
                <a16:creationId xmlns:a16="http://schemas.microsoft.com/office/drawing/2014/main" id="{85B21E20-601E-40B3-A842-CD7E8EB9F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522" y="1089504"/>
            <a:ext cx="24922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ctr"/>
            <a:r>
              <a:rPr lang="it-I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Mappatura dei bisogni</a:t>
            </a:r>
          </a:p>
          <a:p>
            <a:pPr algn="ctr"/>
            <a:r>
              <a:rPr lang="it-I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energetici di stabilimento</a:t>
            </a:r>
          </a:p>
        </p:txBody>
      </p:sp>
      <p:sp>
        <p:nvSpPr>
          <p:cNvPr id="201" name="Rectangle 21">
            <a:extLst>
              <a:ext uri="{FF2B5EF4-FFF2-40B4-BE49-F238E27FC236}">
                <a16:creationId xmlns:a16="http://schemas.microsoft.com/office/drawing/2014/main" id="{687B5711-3E70-4D41-887E-4B17E888C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9910" y="1866297"/>
            <a:ext cx="21595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ctr"/>
            <a:r>
              <a:rPr lang="it-I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 energetica nello stabilimento</a:t>
            </a:r>
            <a:endParaRPr lang="ru-RU" altLang="ru-RU" sz="12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02" name="Rectangle 22">
            <a:extLst>
              <a:ext uri="{FF2B5EF4-FFF2-40B4-BE49-F238E27FC236}">
                <a16:creationId xmlns:a16="http://schemas.microsoft.com/office/drawing/2014/main" id="{AEF8F62C-80DD-42BA-B3B8-A64331B17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0872" y="2696784"/>
            <a:ext cx="235765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ctr"/>
            <a:r>
              <a:rPr lang="it-I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Efficienza energetica e riduzione dei costi con attenzione a comfort e sicurezza</a:t>
            </a:r>
            <a:endParaRPr lang="ru-RU" altLang="ru-RU" sz="12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03" name="Rectangle 23">
            <a:extLst>
              <a:ext uri="{FF2B5EF4-FFF2-40B4-BE49-F238E27FC236}">
                <a16:creationId xmlns:a16="http://schemas.microsoft.com/office/drawing/2014/main" id="{37269600-DF6B-447C-8BC9-6C05C1C66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5421" y="3658863"/>
            <a:ext cx="24013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ctr"/>
            <a:r>
              <a:rPr lang="it-I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L’importanza</a:t>
            </a:r>
          </a:p>
          <a:p>
            <a:pPr algn="ctr"/>
            <a:r>
              <a:rPr lang="it-I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monitoraggio</a:t>
            </a:r>
          </a:p>
        </p:txBody>
      </p:sp>
      <p:sp>
        <p:nvSpPr>
          <p:cNvPr id="209" name="Rectangle 23">
            <a:extLst>
              <a:ext uri="{FF2B5EF4-FFF2-40B4-BE49-F238E27FC236}">
                <a16:creationId xmlns:a16="http://schemas.microsoft.com/office/drawing/2014/main" id="{6D5096E1-BEC8-4576-977F-60FD66285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7338" y="4530254"/>
            <a:ext cx="24013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ctr"/>
            <a:r>
              <a:rPr lang="it-I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Investimenti e</a:t>
            </a:r>
          </a:p>
          <a:p>
            <a:pPr algn="ctr"/>
            <a:r>
              <a:rPr lang="it-I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Case-stories</a:t>
            </a:r>
          </a:p>
        </p:txBody>
      </p:sp>
      <p:pic>
        <p:nvPicPr>
          <p:cNvPr id="230" name="Immagine 229">
            <a:extLst>
              <a:ext uri="{FF2B5EF4-FFF2-40B4-BE49-F238E27FC236}">
                <a16:creationId xmlns:a16="http://schemas.microsoft.com/office/drawing/2014/main" id="{B0475A1A-83AF-458D-BD5E-E254785FA7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8" t="29110" r="29091" b="17314"/>
          <a:stretch/>
        </p:blipFill>
        <p:spPr>
          <a:xfrm>
            <a:off x="436546" y="1073525"/>
            <a:ext cx="810001" cy="1260000"/>
          </a:xfrm>
          <a:prstGeom prst="rect">
            <a:avLst/>
          </a:prstGeom>
        </p:spPr>
      </p:pic>
      <p:pic>
        <p:nvPicPr>
          <p:cNvPr id="231" name="Immagine 230">
            <a:extLst>
              <a:ext uri="{FF2B5EF4-FFF2-40B4-BE49-F238E27FC236}">
                <a16:creationId xmlns:a16="http://schemas.microsoft.com/office/drawing/2014/main" id="{E8CE7B9C-DBE2-4BBC-9F42-0A3AED7344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3" t="26522" r="16567" b="11272"/>
          <a:stretch/>
        </p:blipFill>
        <p:spPr>
          <a:xfrm>
            <a:off x="409405" y="2680506"/>
            <a:ext cx="847488" cy="1150799"/>
          </a:xfrm>
          <a:prstGeom prst="rect">
            <a:avLst/>
          </a:prstGeom>
        </p:spPr>
      </p:pic>
      <p:pic>
        <p:nvPicPr>
          <p:cNvPr id="232" name="Immagine 231">
            <a:extLst>
              <a:ext uri="{FF2B5EF4-FFF2-40B4-BE49-F238E27FC236}">
                <a16:creationId xmlns:a16="http://schemas.microsoft.com/office/drawing/2014/main" id="{B7456B19-77C2-42D8-91EB-ACE28700605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9" t="31706" r="15923" b="2894"/>
          <a:stretch/>
        </p:blipFill>
        <p:spPr>
          <a:xfrm>
            <a:off x="1611412" y="1086351"/>
            <a:ext cx="894287" cy="1247174"/>
          </a:xfrm>
          <a:prstGeom prst="rect">
            <a:avLst/>
          </a:prstGeom>
        </p:spPr>
      </p:pic>
      <p:sp>
        <p:nvSpPr>
          <p:cNvPr id="233" name="Text Placeholder 8">
            <a:extLst>
              <a:ext uri="{FF2B5EF4-FFF2-40B4-BE49-F238E27FC236}">
                <a16:creationId xmlns:a16="http://schemas.microsoft.com/office/drawing/2014/main" id="{8088F223-B6A8-48A5-BEE5-944F31A3F01F}"/>
              </a:ext>
            </a:extLst>
          </p:cNvPr>
          <p:cNvSpPr txBox="1">
            <a:spLocks/>
          </p:cNvSpPr>
          <p:nvPr/>
        </p:nvSpPr>
        <p:spPr bwMode="auto">
          <a:xfrm>
            <a:off x="82369" y="2143782"/>
            <a:ext cx="1529043" cy="64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985" tIns="63991" rIns="127985" bIns="63991" anchor="ctr"/>
          <a:lstStyle>
            <a:lvl1pPr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9pPr>
          </a:lstStyle>
          <a:p>
            <a:pPr algn="ctr" defTabSz="1277938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1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G. Miglionico</a:t>
            </a:r>
          </a:p>
        </p:txBody>
      </p:sp>
      <p:sp>
        <p:nvSpPr>
          <p:cNvPr id="234" name="Text Placeholder 8">
            <a:extLst>
              <a:ext uri="{FF2B5EF4-FFF2-40B4-BE49-F238E27FC236}">
                <a16:creationId xmlns:a16="http://schemas.microsoft.com/office/drawing/2014/main" id="{01389F4C-6BF1-403C-977F-1DB7A39927C5}"/>
              </a:ext>
            </a:extLst>
          </p:cNvPr>
          <p:cNvSpPr txBox="1">
            <a:spLocks/>
          </p:cNvSpPr>
          <p:nvPr/>
        </p:nvSpPr>
        <p:spPr bwMode="auto">
          <a:xfrm>
            <a:off x="68627" y="3653627"/>
            <a:ext cx="1529043" cy="64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985" tIns="63991" rIns="127985" bIns="63991" anchor="ctr"/>
          <a:lstStyle>
            <a:lvl1pPr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9pPr>
          </a:lstStyle>
          <a:p>
            <a:pPr algn="ctr" defTabSz="1277938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1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P. </a:t>
            </a:r>
            <a:r>
              <a:rPr lang="it-IT" altLang="it-IT" sz="1200" b="1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Galiero</a:t>
            </a:r>
            <a:endParaRPr lang="it-IT" altLang="it-IT" sz="1200" b="1" dirty="0">
              <a:solidFill>
                <a:schemeClr val="tx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235" name="Text Placeholder 8">
            <a:extLst>
              <a:ext uri="{FF2B5EF4-FFF2-40B4-BE49-F238E27FC236}">
                <a16:creationId xmlns:a16="http://schemas.microsoft.com/office/drawing/2014/main" id="{3BE03B7B-2D55-470D-911D-1D415D172837}"/>
              </a:ext>
            </a:extLst>
          </p:cNvPr>
          <p:cNvSpPr txBox="1">
            <a:spLocks/>
          </p:cNvSpPr>
          <p:nvPr/>
        </p:nvSpPr>
        <p:spPr bwMode="auto">
          <a:xfrm>
            <a:off x="1265259" y="2152763"/>
            <a:ext cx="1529043" cy="64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985" tIns="63991" rIns="127985" bIns="63991" anchor="ctr"/>
          <a:lstStyle>
            <a:lvl1pPr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9pPr>
          </a:lstStyle>
          <a:p>
            <a:pPr algn="ctr" defTabSz="1277938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1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E. </a:t>
            </a:r>
            <a:r>
              <a:rPr lang="it-IT" altLang="it-IT" sz="1200" b="1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Vaccanio</a:t>
            </a:r>
            <a:endParaRPr lang="it-IT" altLang="it-IT" sz="1200" b="1" dirty="0">
              <a:solidFill>
                <a:schemeClr val="tx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pic>
        <p:nvPicPr>
          <p:cNvPr id="236" name="Immagine 235">
            <a:extLst>
              <a:ext uri="{FF2B5EF4-FFF2-40B4-BE49-F238E27FC236}">
                <a16:creationId xmlns:a16="http://schemas.microsoft.com/office/drawing/2014/main" id="{78C186BC-37FE-4263-BCF4-721BB944B6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6" t="34841" r="31354" b="8981"/>
          <a:stretch/>
        </p:blipFill>
        <p:spPr>
          <a:xfrm>
            <a:off x="1642317" y="2680506"/>
            <a:ext cx="794095" cy="1150799"/>
          </a:xfrm>
          <a:prstGeom prst="rect">
            <a:avLst/>
          </a:prstGeom>
        </p:spPr>
      </p:pic>
      <p:sp>
        <p:nvSpPr>
          <p:cNvPr id="237" name="Text Placeholder 8">
            <a:extLst>
              <a:ext uri="{FF2B5EF4-FFF2-40B4-BE49-F238E27FC236}">
                <a16:creationId xmlns:a16="http://schemas.microsoft.com/office/drawing/2014/main" id="{0679854A-E82D-461E-A873-FA2CF7BC61C0}"/>
              </a:ext>
            </a:extLst>
          </p:cNvPr>
          <p:cNvSpPr txBox="1">
            <a:spLocks/>
          </p:cNvSpPr>
          <p:nvPr/>
        </p:nvSpPr>
        <p:spPr bwMode="auto">
          <a:xfrm>
            <a:off x="1273949" y="3736551"/>
            <a:ext cx="1529043" cy="47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985" tIns="63991" rIns="127985" bIns="63991" anchor="ctr"/>
          <a:lstStyle>
            <a:lvl1pPr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9pPr>
          </a:lstStyle>
          <a:p>
            <a:pPr algn="ctr" defTabSz="1277938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1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M. Rosucci</a:t>
            </a:r>
          </a:p>
        </p:txBody>
      </p:sp>
      <p:pic>
        <p:nvPicPr>
          <p:cNvPr id="238" name="Immagine 237">
            <a:extLst>
              <a:ext uri="{FF2B5EF4-FFF2-40B4-BE49-F238E27FC236}">
                <a16:creationId xmlns:a16="http://schemas.microsoft.com/office/drawing/2014/main" id="{614A8727-AD79-4E47-A105-538C2D92AF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9" t="36890" r="31996" b="12477"/>
          <a:stretch/>
        </p:blipFill>
        <p:spPr>
          <a:xfrm>
            <a:off x="2855513" y="1095229"/>
            <a:ext cx="804928" cy="1224891"/>
          </a:xfrm>
          <a:prstGeom prst="rect">
            <a:avLst/>
          </a:prstGeom>
        </p:spPr>
      </p:pic>
      <p:sp>
        <p:nvSpPr>
          <p:cNvPr id="239" name="Text Placeholder 8">
            <a:extLst>
              <a:ext uri="{FF2B5EF4-FFF2-40B4-BE49-F238E27FC236}">
                <a16:creationId xmlns:a16="http://schemas.microsoft.com/office/drawing/2014/main" id="{1719503F-99EB-4503-906E-AACD471983BE}"/>
              </a:ext>
            </a:extLst>
          </p:cNvPr>
          <p:cNvSpPr txBox="1">
            <a:spLocks/>
          </p:cNvSpPr>
          <p:nvPr/>
        </p:nvSpPr>
        <p:spPr bwMode="auto">
          <a:xfrm>
            <a:off x="2477551" y="2144946"/>
            <a:ext cx="1529043" cy="64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985" tIns="63991" rIns="127985" bIns="63991" anchor="ctr"/>
          <a:lstStyle>
            <a:lvl1pPr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boto Light" charset="0"/>
                <a:ea typeface="ＭＳ Ｐゴシック" pitchFamily="34" charset="-128"/>
              </a:defRPr>
            </a:lvl9pPr>
          </a:lstStyle>
          <a:p>
            <a:pPr algn="ctr" defTabSz="1277938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1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C. </a:t>
            </a:r>
            <a:r>
              <a:rPr lang="it-IT" altLang="it-IT" sz="1200" b="1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Calibri" pitchFamily="34" charset="0"/>
              </a:rPr>
              <a:t>Mastropietro</a:t>
            </a:r>
            <a:endParaRPr lang="it-IT" altLang="it-IT" sz="1200" b="1" dirty="0">
              <a:solidFill>
                <a:schemeClr val="tx1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247" name="Segnaposto numero diapositiva 4">
            <a:extLst>
              <a:ext uri="{FF2B5EF4-FFF2-40B4-BE49-F238E27FC236}">
                <a16:creationId xmlns:a16="http://schemas.microsoft.com/office/drawing/2014/main" id="{5912AC76-5B43-4F7D-BAB5-09D4613C4A71}"/>
              </a:ext>
            </a:extLst>
          </p:cNvPr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2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pic>
        <p:nvPicPr>
          <p:cNvPr id="249" name="Immagine 248" descr="LOGO_EDISON.png">
            <a:extLst>
              <a:ext uri="{FF2B5EF4-FFF2-40B4-BE49-F238E27FC236}">
                <a16:creationId xmlns:a16="http://schemas.microsoft.com/office/drawing/2014/main" id="{3A193A18-D48E-41D5-A57F-26D690F220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  <p:sp>
        <p:nvSpPr>
          <p:cNvPr id="256" name="Titolo 2">
            <a:extLst>
              <a:ext uri="{FF2B5EF4-FFF2-40B4-BE49-F238E27FC236}">
                <a16:creationId xmlns:a16="http://schemas.microsoft.com/office/drawing/2014/main" id="{F0009AAD-5F6C-4B6E-825E-6ECC734C64CE}"/>
              </a:ext>
            </a:extLst>
          </p:cNvPr>
          <p:cNvSpPr txBox="1">
            <a:spLocks/>
          </p:cNvSpPr>
          <p:nvPr/>
        </p:nvSpPr>
        <p:spPr>
          <a:xfrm>
            <a:off x="339493" y="124204"/>
            <a:ext cx="8375882" cy="43539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24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Indice</a:t>
            </a:r>
          </a:p>
        </p:txBody>
      </p:sp>
    </p:spTree>
    <p:extLst>
      <p:ext uri="{BB962C8B-B14F-4D97-AF65-F5344CB8AC3E}">
        <p14:creationId xmlns:p14="http://schemas.microsoft.com/office/powerpoint/2010/main" val="12241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8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/>
      <p:bldP spid="201" grpId="0"/>
      <p:bldP spid="202" grpId="0"/>
      <p:bldP spid="203" grpId="0"/>
      <p:bldP spid="209" grpId="0"/>
      <p:bldP spid="233" grpId="0"/>
      <p:bldP spid="234" grpId="0"/>
      <p:bldP spid="235" grpId="0"/>
      <p:bldP spid="237" grpId="0"/>
      <p:bldP spid="2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54A76617-C905-1943-B2EA-A50B5678F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93" y="124204"/>
            <a:ext cx="8375882" cy="435398"/>
          </a:xfrm>
        </p:spPr>
        <p:txBody>
          <a:bodyPr/>
          <a:lstStyle/>
          <a:p>
            <a:pPr algn="l"/>
            <a:r>
              <a:rPr lang="it-IT" sz="2400" dirty="0">
                <a:solidFill>
                  <a:srgbClr val="001A70"/>
                </a:solidFill>
              </a:rPr>
              <a:t>Mappatura dei bisogni energetici di stabilimento</a:t>
            </a:r>
          </a:p>
        </p:txBody>
      </p:sp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3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12" name="Titolo 2">
            <a:extLst>
              <a:ext uri="{FF2B5EF4-FFF2-40B4-BE49-F238E27FC236}">
                <a16:creationId xmlns:a16="http://schemas.microsoft.com/office/drawing/2014/main" id="{A9BE36A6-FC08-48BD-9E10-0AD1E5ED03FA}"/>
              </a:ext>
            </a:extLst>
          </p:cNvPr>
          <p:cNvSpPr txBox="1">
            <a:spLocks/>
          </p:cNvSpPr>
          <p:nvPr/>
        </p:nvSpPr>
        <p:spPr>
          <a:xfrm>
            <a:off x="6314634" y="2758660"/>
            <a:ext cx="2400741" cy="79252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1000" i="1" dirty="0">
                <a:solidFill>
                  <a:srgbClr val="777877"/>
                </a:solidFill>
                <a:latin typeface="+mj-lt"/>
              </a:rPr>
              <a:t>tecnologico (ASH, vapore, AR)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1000" i="1" dirty="0">
                <a:solidFill>
                  <a:srgbClr val="777877"/>
                </a:solidFill>
                <a:latin typeface="+mj-lt"/>
              </a:rPr>
              <a:t>Climatizzazione ambientale:</a:t>
            </a:r>
          </a:p>
          <a:p>
            <a:pPr marL="1200150" lvl="2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it-IT" sz="1000" i="1" dirty="0">
                <a:solidFill>
                  <a:srgbClr val="777877"/>
                </a:solidFill>
                <a:latin typeface="+mj-lt"/>
              </a:rPr>
              <a:t>riscaldamento</a:t>
            </a:r>
          </a:p>
          <a:p>
            <a:pPr marL="1200150" lvl="2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it-IT" sz="1000" i="1" dirty="0">
                <a:solidFill>
                  <a:srgbClr val="777877"/>
                </a:solidFill>
                <a:latin typeface="+mj-lt"/>
              </a:rPr>
              <a:t>raffrescamento</a:t>
            </a:r>
            <a:endParaRPr lang="it-IT" sz="1000" b="0" i="1" dirty="0">
              <a:solidFill>
                <a:srgbClr val="777877"/>
              </a:solidFill>
              <a:latin typeface="+mj-lt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123FC13A-04C4-4D66-A294-AF0F042C1977}"/>
              </a:ext>
            </a:extLst>
          </p:cNvPr>
          <p:cNvGrpSpPr/>
          <p:nvPr/>
        </p:nvGrpSpPr>
        <p:grpSpPr>
          <a:xfrm>
            <a:off x="437122" y="1398901"/>
            <a:ext cx="5500111" cy="2887970"/>
            <a:chOff x="3810671" y="1811755"/>
            <a:chExt cx="4896296" cy="2570922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6055E721-DC85-4AF6-B4F2-307BC11CF1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634" t="7646" r="-3095" b="6818"/>
            <a:stretch/>
          </p:blipFill>
          <p:spPr>
            <a:xfrm>
              <a:off x="3810671" y="1811755"/>
              <a:ext cx="4896296" cy="2570922"/>
            </a:xfrm>
            <a:prstGeom prst="rect">
              <a:avLst/>
            </a:prstGeom>
          </p:spPr>
        </p:pic>
        <p:sp>
          <p:nvSpPr>
            <p:cNvPr id="13" name="Titolo 2">
              <a:extLst>
                <a:ext uri="{FF2B5EF4-FFF2-40B4-BE49-F238E27FC236}">
                  <a16:creationId xmlns:a16="http://schemas.microsoft.com/office/drawing/2014/main" id="{C3427AD6-D8FB-40F2-B4BD-090B65022849}"/>
                </a:ext>
              </a:extLst>
            </p:cNvPr>
            <p:cNvSpPr txBox="1">
              <a:spLocks/>
            </p:cNvSpPr>
            <p:nvPr/>
          </p:nvSpPr>
          <p:spPr>
            <a:xfrm>
              <a:off x="4086465" y="2839499"/>
              <a:ext cx="866880" cy="430690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kumimoji="0" lang="it-IT" sz="2000" b="1" u="none" strike="noStrike" kern="0" cap="none" spc="0" normalizeH="0" baseline="0">
                  <a:ln>
                    <a:noFill/>
                  </a:ln>
                  <a:solidFill>
                    <a:srgbClr val="FE5815"/>
                  </a:solidFill>
                  <a:effectLst/>
                  <a:uLnTx/>
                  <a:uFillTx/>
                  <a:latin typeface="Arial"/>
                  <a:ea typeface="+mj-ea"/>
                  <a:cs typeface="Arial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it-IT" sz="1100" dirty="0">
                  <a:solidFill>
                    <a:schemeClr val="bg1"/>
                  </a:solidFill>
                </a:rPr>
                <a:t>Assembly</a:t>
              </a:r>
            </a:p>
            <a:p>
              <a:pPr>
                <a:lnSpc>
                  <a:spcPct val="120000"/>
                </a:lnSpc>
              </a:pPr>
              <a:r>
                <a:rPr lang="it-IT" sz="1100" dirty="0">
                  <a:solidFill>
                    <a:schemeClr val="bg1"/>
                  </a:solidFill>
                </a:rPr>
                <a:t>Shop</a:t>
              </a:r>
            </a:p>
          </p:txBody>
        </p:sp>
        <p:sp>
          <p:nvSpPr>
            <p:cNvPr id="14" name="Titolo 2">
              <a:extLst>
                <a:ext uri="{FF2B5EF4-FFF2-40B4-BE49-F238E27FC236}">
                  <a16:creationId xmlns:a16="http://schemas.microsoft.com/office/drawing/2014/main" id="{4AF09712-8D23-4AE4-881A-B77D5F1E8344}"/>
                </a:ext>
              </a:extLst>
            </p:cNvPr>
            <p:cNvSpPr txBox="1">
              <a:spLocks/>
            </p:cNvSpPr>
            <p:nvPr/>
          </p:nvSpPr>
          <p:spPr>
            <a:xfrm>
              <a:off x="5688871" y="2402511"/>
              <a:ext cx="619885" cy="348277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kumimoji="0" lang="it-IT" sz="2000" b="1" u="none" strike="noStrike" kern="0" cap="none" spc="0" normalizeH="0" baseline="0">
                  <a:ln>
                    <a:noFill/>
                  </a:ln>
                  <a:solidFill>
                    <a:srgbClr val="FE5815"/>
                  </a:solidFill>
                  <a:effectLst/>
                  <a:uLnTx/>
                  <a:uFillTx/>
                  <a:latin typeface="Arial"/>
                  <a:ea typeface="+mj-ea"/>
                  <a:cs typeface="Arial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it-IT" dirty="0">
                  <a:solidFill>
                    <a:schemeClr val="bg1"/>
                  </a:solidFill>
                </a:rPr>
                <a:t>FCA</a:t>
              </a:r>
            </a:p>
          </p:txBody>
        </p:sp>
        <p:sp>
          <p:nvSpPr>
            <p:cNvPr id="15" name="Titolo 2">
              <a:extLst>
                <a:ext uri="{FF2B5EF4-FFF2-40B4-BE49-F238E27FC236}">
                  <a16:creationId xmlns:a16="http://schemas.microsoft.com/office/drawing/2014/main" id="{FB92CF2B-F910-4118-894A-EB3FF3E967F4}"/>
                </a:ext>
              </a:extLst>
            </p:cNvPr>
            <p:cNvSpPr txBox="1">
              <a:spLocks/>
            </p:cNvSpPr>
            <p:nvPr/>
          </p:nvSpPr>
          <p:spPr>
            <a:xfrm>
              <a:off x="6955084" y="2574839"/>
              <a:ext cx="619885" cy="348277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kumimoji="0" lang="it-IT" sz="2000" b="1" u="none" strike="noStrike" kern="0" cap="none" spc="0" normalizeH="0" baseline="0">
                  <a:ln>
                    <a:noFill/>
                  </a:ln>
                  <a:solidFill>
                    <a:srgbClr val="FE5815"/>
                  </a:solidFill>
                  <a:effectLst/>
                  <a:uLnTx/>
                  <a:uFillTx/>
                  <a:latin typeface="Arial"/>
                  <a:ea typeface="+mj-ea"/>
                  <a:cs typeface="Arial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it-IT" sz="1100" dirty="0">
                  <a:solidFill>
                    <a:schemeClr val="bg1"/>
                  </a:solidFill>
                </a:rPr>
                <a:t>Press Shop</a:t>
              </a:r>
            </a:p>
          </p:txBody>
        </p:sp>
        <p:sp>
          <p:nvSpPr>
            <p:cNvPr id="16" name="Titolo 2">
              <a:extLst>
                <a:ext uri="{FF2B5EF4-FFF2-40B4-BE49-F238E27FC236}">
                  <a16:creationId xmlns:a16="http://schemas.microsoft.com/office/drawing/2014/main" id="{AE3DE94D-D277-4A2E-8367-B62C3E3817A5}"/>
                </a:ext>
              </a:extLst>
            </p:cNvPr>
            <p:cNvSpPr txBox="1">
              <a:spLocks/>
            </p:cNvSpPr>
            <p:nvPr/>
          </p:nvSpPr>
          <p:spPr>
            <a:xfrm>
              <a:off x="5462939" y="3184050"/>
              <a:ext cx="1022592" cy="226783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kumimoji="0" lang="it-IT" sz="2000" b="1" u="none" strike="noStrike" kern="0" cap="none" spc="0" normalizeH="0" baseline="0">
                  <a:ln>
                    <a:noFill/>
                  </a:ln>
                  <a:solidFill>
                    <a:srgbClr val="FE5815"/>
                  </a:solidFill>
                  <a:effectLst/>
                  <a:uLnTx/>
                  <a:uFillTx/>
                  <a:latin typeface="Arial"/>
                  <a:ea typeface="+mj-ea"/>
                  <a:cs typeface="Arial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it-IT" sz="1100" dirty="0">
                  <a:solidFill>
                    <a:schemeClr val="bg1"/>
                  </a:solidFill>
                </a:rPr>
                <a:t>Paint Shop</a:t>
              </a:r>
            </a:p>
          </p:txBody>
        </p:sp>
        <p:sp>
          <p:nvSpPr>
            <p:cNvPr id="17" name="Titolo 2">
              <a:extLst>
                <a:ext uri="{FF2B5EF4-FFF2-40B4-BE49-F238E27FC236}">
                  <a16:creationId xmlns:a16="http://schemas.microsoft.com/office/drawing/2014/main" id="{036A0CE5-DE00-49B2-8F33-7633AA5809FF}"/>
                </a:ext>
              </a:extLst>
            </p:cNvPr>
            <p:cNvSpPr txBox="1">
              <a:spLocks/>
            </p:cNvSpPr>
            <p:nvPr/>
          </p:nvSpPr>
          <p:spPr>
            <a:xfrm>
              <a:off x="7647226" y="2568187"/>
              <a:ext cx="619885" cy="348277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kumimoji="0" lang="it-IT" sz="2000" b="1" u="none" strike="noStrike" kern="0" cap="none" spc="0" normalizeH="0" baseline="0">
                  <a:ln>
                    <a:noFill/>
                  </a:ln>
                  <a:solidFill>
                    <a:srgbClr val="FE5815"/>
                  </a:solidFill>
                  <a:effectLst/>
                  <a:uLnTx/>
                  <a:uFillTx/>
                  <a:latin typeface="Arial"/>
                  <a:ea typeface="+mj-ea"/>
                  <a:cs typeface="Arial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it-IT" sz="1100" dirty="0">
                  <a:solidFill>
                    <a:schemeClr val="bg1"/>
                  </a:solidFill>
                </a:rPr>
                <a:t>Body Shop</a:t>
              </a:r>
            </a:p>
          </p:txBody>
        </p:sp>
      </p:grp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76EBD1D-2A65-4121-9D23-1F228656A9B8}"/>
              </a:ext>
            </a:extLst>
          </p:cNvPr>
          <p:cNvSpPr txBox="1"/>
          <p:nvPr/>
        </p:nvSpPr>
        <p:spPr>
          <a:xfrm>
            <a:off x="322663" y="537883"/>
            <a:ext cx="4572000" cy="402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it-IT" b="1" dirty="0">
                <a:solidFill>
                  <a:srgbClr val="777877"/>
                </a:solidFill>
              </a:rPr>
              <a:t>Necessità FCA</a:t>
            </a:r>
          </a:p>
        </p:txBody>
      </p:sp>
      <p:sp>
        <p:nvSpPr>
          <p:cNvPr id="22" name="01">
            <a:extLst>
              <a:ext uri="{FF2B5EF4-FFF2-40B4-BE49-F238E27FC236}">
                <a16:creationId xmlns:a16="http://schemas.microsoft.com/office/drawing/2014/main" id="{7BD6CBE0-CFEE-4C6C-8ABE-A8BAFB868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8206" y="3649704"/>
            <a:ext cx="634097" cy="634096"/>
          </a:xfrm>
          <a:prstGeom prst="ellipse">
            <a:avLst/>
          </a:prstGeom>
          <a:solidFill>
            <a:srgbClr val="FE5815"/>
          </a:solidFill>
          <a:ln>
            <a:noFill/>
          </a:ln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3" name="05">
            <a:extLst>
              <a:ext uri="{FF2B5EF4-FFF2-40B4-BE49-F238E27FC236}">
                <a16:creationId xmlns:a16="http://schemas.microsoft.com/office/drawing/2014/main" id="{79E13ED9-A4EF-4A54-B42B-565C76E82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9547" y="2282818"/>
            <a:ext cx="634097" cy="634096"/>
          </a:xfrm>
          <a:prstGeom prst="ellipse">
            <a:avLst/>
          </a:prstGeom>
          <a:solidFill>
            <a:srgbClr val="FE5815"/>
          </a:solidFill>
          <a:ln>
            <a:noFill/>
          </a:ln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  <p:sp>
        <p:nvSpPr>
          <p:cNvPr id="24" name="03">
            <a:extLst>
              <a:ext uri="{FF2B5EF4-FFF2-40B4-BE49-F238E27FC236}">
                <a16:creationId xmlns:a16="http://schemas.microsoft.com/office/drawing/2014/main" id="{03545001-3EF3-42F0-AB7F-9A2822D8AE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656" y="1398901"/>
            <a:ext cx="634097" cy="634097"/>
          </a:xfrm>
          <a:prstGeom prst="ellipse">
            <a:avLst/>
          </a:prstGeom>
          <a:solidFill>
            <a:srgbClr val="FE5815"/>
          </a:solidFill>
          <a:ln>
            <a:noFill/>
          </a:ln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  <p:pic>
        <p:nvPicPr>
          <p:cNvPr id="11" name="Elemento grafico 10" descr="Lampadina fluorescente">
            <a:extLst>
              <a:ext uri="{FF2B5EF4-FFF2-40B4-BE49-F238E27FC236}">
                <a16:creationId xmlns:a16="http://schemas.microsoft.com/office/drawing/2014/main" id="{29C67B48-C094-4229-B758-C0248C7032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85223" y="1466083"/>
            <a:ext cx="499732" cy="499732"/>
          </a:xfrm>
          <a:prstGeom prst="rect">
            <a:avLst/>
          </a:prstGeom>
        </p:spPr>
      </p:pic>
      <p:pic>
        <p:nvPicPr>
          <p:cNvPr id="26" name="Elemento grafico 25" descr="Termometro">
            <a:extLst>
              <a:ext uri="{FF2B5EF4-FFF2-40B4-BE49-F238E27FC236}">
                <a16:creationId xmlns:a16="http://schemas.microsoft.com/office/drawing/2014/main" id="{DBE7A750-A670-41F8-A7B4-A42AA1CA1C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04640" y="2383528"/>
            <a:ext cx="432675" cy="432675"/>
          </a:xfrm>
          <a:prstGeom prst="rect">
            <a:avLst/>
          </a:prstGeom>
        </p:spPr>
      </p:pic>
      <p:pic>
        <p:nvPicPr>
          <p:cNvPr id="28" name="Elemento grafico 27" descr="Ventilato">
            <a:extLst>
              <a:ext uri="{FF2B5EF4-FFF2-40B4-BE49-F238E27FC236}">
                <a16:creationId xmlns:a16="http://schemas.microsoft.com/office/drawing/2014/main" id="{BE80D530-50CD-49B7-B1D3-5F3299863A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74296" y="3697323"/>
            <a:ext cx="538855" cy="538855"/>
          </a:xfrm>
          <a:prstGeom prst="rect">
            <a:avLst/>
          </a:prstGeom>
        </p:spPr>
      </p:pic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F69AADB0-C9A0-49F6-8376-6565AC672898}"/>
              </a:ext>
            </a:extLst>
          </p:cNvPr>
          <p:cNvSpPr txBox="1"/>
          <p:nvPr/>
        </p:nvSpPr>
        <p:spPr>
          <a:xfrm>
            <a:off x="6645753" y="1553981"/>
            <a:ext cx="1217448" cy="29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7778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Energia elettrica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54D760EF-27C4-40C2-BEE9-4364F72B1159}"/>
              </a:ext>
            </a:extLst>
          </p:cNvPr>
          <p:cNvSpPr txBox="1"/>
          <p:nvPr/>
        </p:nvSpPr>
        <p:spPr>
          <a:xfrm>
            <a:off x="6645753" y="3797542"/>
            <a:ext cx="1217448" cy="29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7778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Aria compressa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95F7AC91-C83A-46DC-B8B1-B16070A00EBE}"/>
              </a:ext>
            </a:extLst>
          </p:cNvPr>
          <p:cNvSpPr txBox="1"/>
          <p:nvPr/>
        </p:nvSpPr>
        <p:spPr>
          <a:xfrm>
            <a:off x="6645753" y="2459476"/>
            <a:ext cx="1974894" cy="29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7778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Energia termica per uso:</a:t>
            </a:r>
          </a:p>
        </p:txBody>
      </p:sp>
    </p:spTree>
    <p:extLst>
      <p:ext uri="{BB962C8B-B14F-4D97-AF65-F5344CB8AC3E}">
        <p14:creationId xmlns:p14="http://schemas.microsoft.com/office/powerpoint/2010/main" val="294524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4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13" name="Titolo 2">
            <a:extLst>
              <a:ext uri="{FF2B5EF4-FFF2-40B4-BE49-F238E27FC236}">
                <a16:creationId xmlns:a16="http://schemas.microsoft.com/office/drawing/2014/main" id="{EE7B1662-FE12-4864-A6BC-271CA39CDC3D}"/>
              </a:ext>
            </a:extLst>
          </p:cNvPr>
          <p:cNvSpPr txBox="1">
            <a:spLocks/>
          </p:cNvSpPr>
          <p:nvPr/>
        </p:nvSpPr>
        <p:spPr>
          <a:xfrm>
            <a:off x="491893" y="130832"/>
            <a:ext cx="8375882" cy="43539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it-IT" sz="2400" dirty="0">
                <a:solidFill>
                  <a:srgbClr val="001A70"/>
                </a:solidFill>
              </a:rPr>
              <a:t>Mappatura dei bisogni energetici di stabilimento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C42286F1-CA67-4903-A92E-7EB02DE125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052675"/>
              </p:ext>
            </p:extLst>
          </p:nvPr>
        </p:nvGraphicFramePr>
        <p:xfrm>
          <a:off x="548640" y="1005624"/>
          <a:ext cx="1965960" cy="3273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960">
                  <a:extLst>
                    <a:ext uri="{9D8B030D-6E8A-4147-A177-3AD203B41FA5}">
                      <a16:colId xmlns:a16="http://schemas.microsoft.com/office/drawing/2014/main" val="2074299270"/>
                    </a:ext>
                  </a:extLst>
                </a:gridCol>
              </a:tblGrid>
              <a:tr h="36370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Montaggio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204456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Energia Elettrica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381388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Aria Compressa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520636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endParaRPr lang="it-IT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72129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Calore per Riscaldamento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730461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endParaRPr lang="it-IT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53697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Raffrescamento Ambiente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8843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endParaRPr lang="it-IT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67782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endParaRPr lang="it-IT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40952"/>
                  </a:ext>
                </a:extLst>
              </a:tr>
            </a:tbl>
          </a:graphicData>
        </a:graphic>
      </p:graphicFrame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E399E0F9-2752-4C94-926E-9FD527F827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125387"/>
              </p:ext>
            </p:extLst>
          </p:nvPr>
        </p:nvGraphicFramePr>
        <p:xfrm>
          <a:off x="2575538" y="1005624"/>
          <a:ext cx="1965960" cy="3273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960">
                  <a:extLst>
                    <a:ext uri="{9D8B030D-6E8A-4147-A177-3AD203B41FA5}">
                      <a16:colId xmlns:a16="http://schemas.microsoft.com/office/drawing/2014/main" val="2074299270"/>
                    </a:ext>
                  </a:extLst>
                </a:gridCol>
              </a:tblGrid>
              <a:tr h="36370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Verniciatura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204456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Energia Elettrica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381388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Aria Compressa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520636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Calore tecnologico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72129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Calore per Riscaldamento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730461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Calore per Vapore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53697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Raffrescamento Ambiente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8843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Raffrescamento tecnologico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67782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Gas Naturale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40952"/>
                  </a:ext>
                </a:extLst>
              </a:tr>
            </a:tbl>
          </a:graphicData>
        </a:graphic>
      </p:graphicFrame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41BEC622-8F8F-4317-AE28-F44DEE14B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535746"/>
              </p:ext>
            </p:extLst>
          </p:nvPr>
        </p:nvGraphicFramePr>
        <p:xfrm>
          <a:off x="4602436" y="1005624"/>
          <a:ext cx="1965960" cy="3273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960">
                  <a:extLst>
                    <a:ext uri="{9D8B030D-6E8A-4147-A177-3AD203B41FA5}">
                      <a16:colId xmlns:a16="http://schemas.microsoft.com/office/drawing/2014/main" val="2074299270"/>
                    </a:ext>
                  </a:extLst>
                </a:gridCol>
              </a:tblGrid>
              <a:tr h="36370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Stampaggio</a:t>
                      </a:r>
                    </a:p>
                  </a:txBody>
                  <a:tcPr>
                    <a:solidFill>
                      <a:schemeClr val="bg2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204456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Energia Elettrica</a:t>
                      </a:r>
                    </a:p>
                  </a:txBody>
                  <a:tcP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381388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Aria Compressa</a:t>
                      </a:r>
                    </a:p>
                  </a:txBody>
                  <a:tcP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520636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endParaRPr lang="it-IT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72129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Calore per Riscaldamento</a:t>
                      </a:r>
                    </a:p>
                  </a:txBody>
                  <a:tcP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730461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endParaRPr lang="it-IT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53697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Raffrescamento Ambiente</a:t>
                      </a:r>
                    </a:p>
                  </a:txBody>
                  <a:tcP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8843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endParaRPr lang="it-IT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67782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endParaRPr lang="it-IT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40952"/>
                  </a:ext>
                </a:extLst>
              </a:tr>
            </a:tbl>
          </a:graphicData>
        </a:graphic>
      </p:graphicFrame>
      <p:graphicFrame>
        <p:nvGraphicFramePr>
          <p:cNvPr id="16" name="Tabella 15">
            <a:extLst>
              <a:ext uri="{FF2B5EF4-FFF2-40B4-BE49-F238E27FC236}">
                <a16:creationId xmlns:a16="http://schemas.microsoft.com/office/drawing/2014/main" id="{DD8370ED-22CB-4DD6-B73F-15C1EBA6FD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409420"/>
              </p:ext>
            </p:extLst>
          </p:nvPr>
        </p:nvGraphicFramePr>
        <p:xfrm>
          <a:off x="6629433" y="1005624"/>
          <a:ext cx="1965960" cy="3273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960">
                  <a:extLst>
                    <a:ext uri="{9D8B030D-6E8A-4147-A177-3AD203B41FA5}">
                      <a16:colId xmlns:a16="http://schemas.microsoft.com/office/drawing/2014/main" val="2074299270"/>
                    </a:ext>
                  </a:extLst>
                </a:gridCol>
              </a:tblGrid>
              <a:tr h="36370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Lastratura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204456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Energia Elettrica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381388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Aria Compressa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520636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endParaRPr lang="it-IT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72129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Calore per Riscaldamento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730461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endParaRPr lang="it-IT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53697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Raffrescamento Ambiente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8843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Raffrescamento tecnologico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67782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algn="ctr"/>
                      <a:endParaRPr lang="it-IT" sz="12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40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3954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3">
            <a:extLst>
              <a:ext uri="{FF2B5EF4-FFF2-40B4-BE49-F238E27FC236}">
                <a16:creationId xmlns:a16="http://schemas.microsoft.com/office/drawing/2014/main" id="{26789ABA-7EEF-49DE-A0B2-D8E9429F44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3664212"/>
              </p:ext>
            </p:extLst>
          </p:nvPr>
        </p:nvGraphicFramePr>
        <p:xfrm>
          <a:off x="267738" y="592173"/>
          <a:ext cx="3309628" cy="215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082C1D4D-F5F2-4DF6-81D5-936A49FAA9F0}"/>
              </a:ext>
            </a:extLst>
          </p:cNvPr>
          <p:cNvSpPr txBox="1"/>
          <p:nvPr/>
        </p:nvSpPr>
        <p:spPr>
          <a:xfrm>
            <a:off x="5483" y="1294588"/>
            <a:ext cx="113690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Aria</a:t>
            </a:r>
          </a:p>
          <a:p>
            <a:pPr algn="ctr" rtl="0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compressa</a:t>
            </a:r>
            <a:endParaRPr lang="en-US" dirty="0"/>
          </a:p>
          <a:p>
            <a:pPr algn="ctr" rtl="0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(Nm3)</a:t>
            </a:r>
            <a:endParaRPr lang="en-US" sz="1800" dirty="0"/>
          </a:p>
        </p:txBody>
      </p:sp>
      <p:sp>
        <p:nvSpPr>
          <p:cNvPr id="42" name="Titolo 2">
            <a:extLst>
              <a:ext uri="{FF2B5EF4-FFF2-40B4-BE49-F238E27FC236}">
                <a16:creationId xmlns:a16="http://schemas.microsoft.com/office/drawing/2014/main" id="{4D05FDF0-9688-43CC-B643-C186488A9E56}"/>
              </a:ext>
            </a:extLst>
          </p:cNvPr>
          <p:cNvSpPr txBox="1">
            <a:spLocks/>
          </p:cNvSpPr>
          <p:nvPr/>
        </p:nvSpPr>
        <p:spPr>
          <a:xfrm>
            <a:off x="339493" y="124204"/>
            <a:ext cx="8375882" cy="43539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24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Mappatura dei bisogni energetici dello stabilimento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C6400B69-FCCC-4F58-B164-A0D5B165B162}"/>
              </a:ext>
            </a:extLst>
          </p:cNvPr>
          <p:cNvSpPr txBox="1"/>
          <p:nvPr/>
        </p:nvSpPr>
        <p:spPr>
          <a:xfrm>
            <a:off x="4854674" y="1449158"/>
            <a:ext cx="792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Calore</a:t>
            </a:r>
            <a:endParaRPr lang="en-US" dirty="0"/>
          </a:p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(GJ)</a:t>
            </a:r>
            <a:endParaRPr lang="en-US" sz="1800" dirty="0"/>
          </a:p>
        </p:txBody>
      </p:sp>
      <p:graphicFrame>
        <p:nvGraphicFramePr>
          <p:cNvPr id="51" name="Chart 3">
            <a:extLst>
              <a:ext uri="{FF2B5EF4-FFF2-40B4-BE49-F238E27FC236}">
                <a16:creationId xmlns:a16="http://schemas.microsoft.com/office/drawing/2014/main" id="{19259C19-BFC7-4A8A-AA2F-F82494B5EE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0408512"/>
              </p:ext>
            </p:extLst>
          </p:nvPr>
        </p:nvGraphicFramePr>
        <p:xfrm>
          <a:off x="4785209" y="601184"/>
          <a:ext cx="3309628" cy="215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0" name="Rectangle 13">
            <a:extLst>
              <a:ext uri="{FF2B5EF4-FFF2-40B4-BE49-F238E27FC236}">
                <a16:creationId xmlns:a16="http://schemas.microsoft.com/office/drawing/2014/main" id="{6555E15A-1620-49BA-9A73-38EE5A0BD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781" y="1680942"/>
            <a:ext cx="9793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Montserrat SemiBold" panose="00000700000000000000" pitchFamily="50" charset="-52"/>
              </a:rPr>
              <a:t>Montaggio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</a:endParaRPr>
          </a:p>
        </p:txBody>
      </p:sp>
      <p:sp>
        <p:nvSpPr>
          <p:cNvPr id="61" name="Rectangle 22">
            <a:extLst>
              <a:ext uri="{FF2B5EF4-FFF2-40B4-BE49-F238E27FC236}">
                <a16:creationId xmlns:a16="http://schemas.microsoft.com/office/drawing/2014/main" id="{ED598F1F-8093-49E8-B05F-90CD38406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0573" y="1998868"/>
            <a:ext cx="8615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Montserrat SemiBold" panose="00000700000000000000" pitchFamily="50" charset="-52"/>
              </a:rPr>
              <a:t>Lastratura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</a:endParaRPr>
          </a:p>
        </p:txBody>
      </p:sp>
      <p:sp>
        <p:nvSpPr>
          <p:cNvPr id="62" name="Rectangle 29">
            <a:extLst>
              <a:ext uri="{FF2B5EF4-FFF2-40B4-BE49-F238E27FC236}">
                <a16:creationId xmlns:a16="http://schemas.microsoft.com/office/drawing/2014/main" id="{083AD0EB-4A16-438B-9E15-AA5E49C06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781" y="998549"/>
            <a:ext cx="104880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Montserrat SemiBold" panose="00000700000000000000" pitchFamily="50" charset="-52"/>
              </a:rPr>
              <a:t>Verniciatura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</a:endParaRPr>
          </a:p>
        </p:txBody>
      </p:sp>
      <p:sp>
        <p:nvSpPr>
          <p:cNvPr id="63" name="Rectangle 37">
            <a:extLst>
              <a:ext uri="{FF2B5EF4-FFF2-40B4-BE49-F238E27FC236}">
                <a16:creationId xmlns:a16="http://schemas.microsoft.com/office/drawing/2014/main" id="{E842FDC8-A36F-457D-ADE0-8ED3F4490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5669" y="1334252"/>
            <a:ext cx="105992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Montserrat SemiBold" panose="00000700000000000000" pitchFamily="50" charset="-52"/>
              </a:rPr>
              <a:t>Stampaggio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</a:endParaRPr>
          </a:p>
        </p:txBody>
      </p:sp>
      <p:sp>
        <p:nvSpPr>
          <p:cNvPr id="64" name="Text Placeholder 33">
            <a:extLst>
              <a:ext uri="{FF2B5EF4-FFF2-40B4-BE49-F238E27FC236}">
                <a16:creationId xmlns:a16="http://schemas.microsoft.com/office/drawing/2014/main" id="{047D13BB-204D-4D1C-94D0-B9DC79B48FCA}"/>
              </a:ext>
            </a:extLst>
          </p:cNvPr>
          <p:cNvSpPr txBox="1">
            <a:spLocks/>
          </p:cNvSpPr>
          <p:nvPr/>
        </p:nvSpPr>
        <p:spPr>
          <a:xfrm>
            <a:off x="2968474" y="1169801"/>
            <a:ext cx="1283691" cy="2413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473E82-BE04-4C07-9571-DB07618480FC}" type="VALUE">
              <a:rPr lang="en-US" sz="1000"/>
              <a:pPr/>
              <a:t> 34.839.136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65" name="Text Placeholder 33">
            <a:extLst>
              <a:ext uri="{FF2B5EF4-FFF2-40B4-BE49-F238E27FC236}">
                <a16:creationId xmlns:a16="http://schemas.microsoft.com/office/drawing/2014/main" id="{755222D4-0786-4460-8DB6-1A8A21D3C60A}"/>
              </a:ext>
            </a:extLst>
          </p:cNvPr>
          <p:cNvSpPr txBox="1">
            <a:spLocks/>
          </p:cNvSpPr>
          <p:nvPr/>
        </p:nvSpPr>
        <p:spPr>
          <a:xfrm>
            <a:off x="2963783" y="1487681"/>
            <a:ext cx="1283691" cy="259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850DCF-C06E-4009-8575-6882546843E0}" type="VALUE">
              <a:rPr lang="en-US" sz="1000"/>
              <a:pPr/>
              <a:t> 20.134.611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66" name="Text Placeholder 33">
            <a:extLst>
              <a:ext uri="{FF2B5EF4-FFF2-40B4-BE49-F238E27FC236}">
                <a16:creationId xmlns:a16="http://schemas.microsoft.com/office/drawing/2014/main" id="{E9F0B3DB-0B9F-461E-ABF7-D0655B30F710}"/>
              </a:ext>
            </a:extLst>
          </p:cNvPr>
          <p:cNvSpPr txBox="1">
            <a:spLocks/>
          </p:cNvSpPr>
          <p:nvPr/>
        </p:nvSpPr>
        <p:spPr>
          <a:xfrm>
            <a:off x="2975245" y="1824339"/>
            <a:ext cx="1283691" cy="337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EBE17C-15C3-4418-BD00-6A0B08D78C27}" type="VALUE">
              <a:rPr lang="en-US" sz="1000"/>
              <a:pPr/>
              <a:t> 23.226.091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67" name="Text Placeholder 33">
            <a:extLst>
              <a:ext uri="{FF2B5EF4-FFF2-40B4-BE49-F238E27FC236}">
                <a16:creationId xmlns:a16="http://schemas.microsoft.com/office/drawing/2014/main" id="{9777EE0F-6525-4B26-AD4E-A0ABD70B8996}"/>
              </a:ext>
            </a:extLst>
          </p:cNvPr>
          <p:cNvSpPr txBox="1">
            <a:spLocks/>
          </p:cNvSpPr>
          <p:nvPr/>
        </p:nvSpPr>
        <p:spPr>
          <a:xfrm>
            <a:off x="2958872" y="2162539"/>
            <a:ext cx="1283691" cy="337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E7E84B4-DA99-4B78-BE82-3A5488BE1355}" type="VALUE">
              <a:rPr lang="en-US" sz="1000"/>
              <a:pPr/>
              <a:t> 46.813.469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68" name="Rectangle 13">
            <a:extLst>
              <a:ext uri="{FF2B5EF4-FFF2-40B4-BE49-F238E27FC236}">
                <a16:creationId xmlns:a16="http://schemas.microsoft.com/office/drawing/2014/main" id="{B2B4AF91-5340-42AC-889A-135A65EB0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9930" y="1494228"/>
            <a:ext cx="9793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Montserrat SemiBold" panose="00000700000000000000" pitchFamily="50" charset="-52"/>
              </a:rPr>
              <a:t>Montaggio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</a:endParaRPr>
          </a:p>
        </p:txBody>
      </p:sp>
      <p:sp>
        <p:nvSpPr>
          <p:cNvPr id="69" name="Rectangle 22">
            <a:extLst>
              <a:ext uri="{FF2B5EF4-FFF2-40B4-BE49-F238E27FC236}">
                <a16:creationId xmlns:a16="http://schemas.microsoft.com/office/drawing/2014/main" id="{C973A133-44A8-433A-AF6F-88C40DD2E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722" y="1812154"/>
            <a:ext cx="8615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Montserrat SemiBold" panose="00000700000000000000" pitchFamily="50" charset="-52"/>
              </a:rPr>
              <a:t>Lastratura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</a:endParaRPr>
          </a:p>
        </p:txBody>
      </p:sp>
      <p:sp>
        <p:nvSpPr>
          <p:cNvPr id="70" name="Rectangle 29">
            <a:extLst>
              <a:ext uri="{FF2B5EF4-FFF2-40B4-BE49-F238E27FC236}">
                <a16:creationId xmlns:a16="http://schemas.microsoft.com/office/drawing/2014/main" id="{DBD6DADC-5D7A-4725-9C05-2DBAF96AC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9930" y="811835"/>
            <a:ext cx="104880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Montserrat SemiBold" panose="00000700000000000000" pitchFamily="50" charset="-52"/>
              </a:rPr>
              <a:t>Verniciatura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</a:endParaRPr>
          </a:p>
        </p:txBody>
      </p:sp>
      <p:sp>
        <p:nvSpPr>
          <p:cNvPr id="71" name="Rectangle 37">
            <a:extLst>
              <a:ext uri="{FF2B5EF4-FFF2-40B4-BE49-F238E27FC236}">
                <a16:creationId xmlns:a16="http://schemas.microsoft.com/office/drawing/2014/main" id="{0794398C-A518-4301-B861-A2E21B26E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8818" y="1147538"/>
            <a:ext cx="105992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Montserrat SemiBold" panose="00000700000000000000" pitchFamily="50" charset="-52"/>
              </a:rPr>
              <a:t>Stampaggio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</a:endParaRPr>
          </a:p>
        </p:txBody>
      </p:sp>
      <p:sp>
        <p:nvSpPr>
          <p:cNvPr id="72" name="Text Placeholder 33">
            <a:extLst>
              <a:ext uri="{FF2B5EF4-FFF2-40B4-BE49-F238E27FC236}">
                <a16:creationId xmlns:a16="http://schemas.microsoft.com/office/drawing/2014/main" id="{399F6265-DCEF-49E9-A04E-4934EDB0DA9D}"/>
              </a:ext>
            </a:extLst>
          </p:cNvPr>
          <p:cNvSpPr txBox="1">
            <a:spLocks/>
          </p:cNvSpPr>
          <p:nvPr/>
        </p:nvSpPr>
        <p:spPr>
          <a:xfrm>
            <a:off x="7511623" y="983087"/>
            <a:ext cx="1283691" cy="2413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E36C7FE-9A34-4169-B36B-BF56F4183328}" type="VALUE">
              <a:rPr lang="en-US" sz="1000"/>
              <a:pPr/>
              <a:t> 399.600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73" name="Text Placeholder 33">
            <a:extLst>
              <a:ext uri="{FF2B5EF4-FFF2-40B4-BE49-F238E27FC236}">
                <a16:creationId xmlns:a16="http://schemas.microsoft.com/office/drawing/2014/main" id="{56C4E08B-2DAE-4324-B2C5-D22C2C77DC10}"/>
              </a:ext>
            </a:extLst>
          </p:cNvPr>
          <p:cNvSpPr txBox="1">
            <a:spLocks/>
          </p:cNvSpPr>
          <p:nvPr/>
        </p:nvSpPr>
        <p:spPr>
          <a:xfrm>
            <a:off x="7506932" y="1300967"/>
            <a:ext cx="1283691" cy="259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4E726E-1A7C-46DA-A80B-E3F197BE214D}" type="VALUE">
              <a:rPr lang="en-US" sz="1000"/>
              <a:pPr/>
              <a:t> 10.935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74" name="Text Placeholder 33">
            <a:extLst>
              <a:ext uri="{FF2B5EF4-FFF2-40B4-BE49-F238E27FC236}">
                <a16:creationId xmlns:a16="http://schemas.microsoft.com/office/drawing/2014/main" id="{4D2AEA50-9068-4320-9286-C895475BC93F}"/>
              </a:ext>
            </a:extLst>
          </p:cNvPr>
          <p:cNvSpPr txBox="1">
            <a:spLocks/>
          </p:cNvSpPr>
          <p:nvPr/>
        </p:nvSpPr>
        <p:spPr>
          <a:xfrm>
            <a:off x="7518394" y="1637625"/>
            <a:ext cx="1283691" cy="337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500C67-C724-48F6-A189-697776734237}" type="VALUE">
              <a:rPr lang="en-US" sz="1000"/>
              <a:pPr/>
              <a:t> 49.775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75" name="Text Placeholder 33">
            <a:extLst>
              <a:ext uri="{FF2B5EF4-FFF2-40B4-BE49-F238E27FC236}">
                <a16:creationId xmlns:a16="http://schemas.microsoft.com/office/drawing/2014/main" id="{A5039CFE-39B8-4C4A-955B-130C63C00C5A}"/>
              </a:ext>
            </a:extLst>
          </p:cNvPr>
          <p:cNvSpPr txBox="1">
            <a:spLocks/>
          </p:cNvSpPr>
          <p:nvPr/>
        </p:nvSpPr>
        <p:spPr>
          <a:xfrm>
            <a:off x="7502021" y="1975825"/>
            <a:ext cx="1283691" cy="2119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F0A3B-184F-46E1-BC7B-616144D06AAB}" type="VALUE">
              <a:rPr lang="en-US" sz="1000"/>
              <a:pPr/>
              <a:t> 30.516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76" name="Rectangle 22">
            <a:extLst>
              <a:ext uri="{FF2B5EF4-FFF2-40B4-BE49-F238E27FC236}">
                <a16:creationId xmlns:a16="http://schemas.microsoft.com/office/drawing/2014/main" id="{78759699-99E4-4551-91A0-B9805312F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5973" y="2166056"/>
            <a:ext cx="8615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ru-UA" sz="1200" b="1" dirty="0">
                <a:solidFill>
                  <a:srgbClr val="FF0000"/>
                </a:solidFill>
                <a:latin typeface="Montserrat SemiBold" panose="00000700000000000000" pitchFamily="50" charset="-52"/>
              </a:rPr>
              <a:t>Servizi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77" name="Text Placeholder 33">
            <a:extLst>
              <a:ext uri="{FF2B5EF4-FFF2-40B4-BE49-F238E27FC236}">
                <a16:creationId xmlns:a16="http://schemas.microsoft.com/office/drawing/2014/main" id="{B9909C52-A185-42D8-87C6-C3D35373856F}"/>
              </a:ext>
            </a:extLst>
          </p:cNvPr>
          <p:cNvSpPr txBox="1">
            <a:spLocks/>
          </p:cNvSpPr>
          <p:nvPr/>
        </p:nvSpPr>
        <p:spPr>
          <a:xfrm>
            <a:off x="7496057" y="2312098"/>
            <a:ext cx="1283691" cy="337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D19BF5-E7DB-4D27-8891-A306311C98FD}" type="VALUE">
              <a:rPr lang="en-US" sz="1000"/>
              <a:pPr/>
              <a:t> 2.180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78" name="CasellaDiTesto 77">
            <a:extLst>
              <a:ext uri="{FF2B5EF4-FFF2-40B4-BE49-F238E27FC236}">
                <a16:creationId xmlns:a16="http://schemas.microsoft.com/office/drawing/2014/main" id="{44F2C000-728A-46E3-8B43-056A8DB8327F}"/>
              </a:ext>
            </a:extLst>
          </p:cNvPr>
          <p:cNvSpPr txBox="1"/>
          <p:nvPr/>
        </p:nvSpPr>
        <p:spPr>
          <a:xfrm>
            <a:off x="49531" y="3521080"/>
            <a:ext cx="10488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Refrigerato</a:t>
            </a:r>
            <a:endParaRPr lang="en-US" dirty="0"/>
          </a:p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(GJ)</a:t>
            </a:r>
            <a:endParaRPr lang="en-US" sz="1800" dirty="0"/>
          </a:p>
        </p:txBody>
      </p:sp>
      <p:graphicFrame>
        <p:nvGraphicFramePr>
          <p:cNvPr id="79" name="Chart 3">
            <a:extLst>
              <a:ext uri="{FF2B5EF4-FFF2-40B4-BE49-F238E27FC236}">
                <a16:creationId xmlns:a16="http://schemas.microsoft.com/office/drawing/2014/main" id="{693F367E-482F-4A5A-A949-44AA569088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2374901"/>
              </p:ext>
            </p:extLst>
          </p:nvPr>
        </p:nvGraphicFramePr>
        <p:xfrm>
          <a:off x="267738" y="2624204"/>
          <a:ext cx="3309628" cy="215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0" name="Rectangle 13">
            <a:extLst>
              <a:ext uri="{FF2B5EF4-FFF2-40B4-BE49-F238E27FC236}">
                <a16:creationId xmlns:a16="http://schemas.microsoft.com/office/drawing/2014/main" id="{807FDF8B-A243-4DD7-980F-3E270F862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3186" y="3470618"/>
            <a:ext cx="9793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Montserrat SemiBold" panose="00000700000000000000" pitchFamily="50" charset="-52"/>
              </a:rPr>
              <a:t>Montaggio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</a:endParaRPr>
          </a:p>
        </p:txBody>
      </p:sp>
      <p:sp>
        <p:nvSpPr>
          <p:cNvPr id="81" name="Rectangle 22">
            <a:extLst>
              <a:ext uri="{FF2B5EF4-FFF2-40B4-BE49-F238E27FC236}">
                <a16:creationId xmlns:a16="http://schemas.microsoft.com/office/drawing/2014/main" id="{D4532F30-003C-4AA3-BD9D-1086AB849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6978" y="3788544"/>
            <a:ext cx="8615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Montserrat SemiBold" panose="00000700000000000000" pitchFamily="50" charset="-52"/>
              </a:rPr>
              <a:t>Lastratura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</a:endParaRPr>
          </a:p>
        </p:txBody>
      </p:sp>
      <p:sp>
        <p:nvSpPr>
          <p:cNvPr id="82" name="Rectangle 29">
            <a:extLst>
              <a:ext uri="{FF2B5EF4-FFF2-40B4-BE49-F238E27FC236}">
                <a16:creationId xmlns:a16="http://schemas.microsoft.com/office/drawing/2014/main" id="{0B77B0A4-7397-4C51-8974-67537A377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3186" y="2788225"/>
            <a:ext cx="104880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Montserrat SemiBold" panose="00000700000000000000" pitchFamily="50" charset="-52"/>
              </a:rPr>
              <a:t>Verniciatura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</a:endParaRPr>
          </a:p>
        </p:txBody>
      </p:sp>
      <p:sp>
        <p:nvSpPr>
          <p:cNvPr id="83" name="Rectangle 37">
            <a:extLst>
              <a:ext uri="{FF2B5EF4-FFF2-40B4-BE49-F238E27FC236}">
                <a16:creationId xmlns:a16="http://schemas.microsoft.com/office/drawing/2014/main" id="{EEBC9234-811F-4733-A915-3D2A2719B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2074" y="3123928"/>
            <a:ext cx="105992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Montserrat SemiBold" panose="00000700000000000000" pitchFamily="50" charset="-52"/>
              </a:rPr>
              <a:t>Stampaggio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</a:endParaRPr>
          </a:p>
        </p:txBody>
      </p:sp>
      <p:sp>
        <p:nvSpPr>
          <p:cNvPr id="84" name="Text Placeholder 33">
            <a:extLst>
              <a:ext uri="{FF2B5EF4-FFF2-40B4-BE49-F238E27FC236}">
                <a16:creationId xmlns:a16="http://schemas.microsoft.com/office/drawing/2014/main" id="{35E485DF-2F8E-4B2E-976E-A957646E9D7A}"/>
              </a:ext>
            </a:extLst>
          </p:cNvPr>
          <p:cNvSpPr txBox="1">
            <a:spLocks/>
          </p:cNvSpPr>
          <p:nvPr/>
        </p:nvSpPr>
        <p:spPr>
          <a:xfrm>
            <a:off x="2974879" y="2959477"/>
            <a:ext cx="1283691" cy="2413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C9B846E-04C6-492C-9D6C-3BFEAD2F17FB}" type="VALUE">
              <a:rPr lang="en-US" sz="1000"/>
              <a:pPr/>
              <a:t> 68.177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85" name="Text Placeholder 33">
            <a:extLst>
              <a:ext uri="{FF2B5EF4-FFF2-40B4-BE49-F238E27FC236}">
                <a16:creationId xmlns:a16="http://schemas.microsoft.com/office/drawing/2014/main" id="{575C2C1C-FCC8-4155-A06B-146CD413A290}"/>
              </a:ext>
            </a:extLst>
          </p:cNvPr>
          <p:cNvSpPr txBox="1">
            <a:spLocks/>
          </p:cNvSpPr>
          <p:nvPr/>
        </p:nvSpPr>
        <p:spPr>
          <a:xfrm>
            <a:off x="2970188" y="3277357"/>
            <a:ext cx="1283691" cy="259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FBA9AE7-8BDB-4729-9FE9-0D3AF2768277}" type="VALUE">
              <a:rPr lang="en-US" sz="1000"/>
              <a:pPr/>
              <a:t> 3.920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86" name="Text Placeholder 33">
            <a:extLst>
              <a:ext uri="{FF2B5EF4-FFF2-40B4-BE49-F238E27FC236}">
                <a16:creationId xmlns:a16="http://schemas.microsoft.com/office/drawing/2014/main" id="{0741EDB2-2B02-4563-8086-567C1C5C6432}"/>
              </a:ext>
            </a:extLst>
          </p:cNvPr>
          <p:cNvSpPr txBox="1">
            <a:spLocks/>
          </p:cNvSpPr>
          <p:nvPr/>
        </p:nvSpPr>
        <p:spPr>
          <a:xfrm>
            <a:off x="2981650" y="3614015"/>
            <a:ext cx="1283691" cy="337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7F1A72-F3F3-4D26-84F1-2B1D16519D5E}" type="VALUE">
              <a:rPr lang="en-US" sz="1000"/>
              <a:pPr/>
              <a:t> 14.204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87" name="Text Placeholder 33">
            <a:extLst>
              <a:ext uri="{FF2B5EF4-FFF2-40B4-BE49-F238E27FC236}">
                <a16:creationId xmlns:a16="http://schemas.microsoft.com/office/drawing/2014/main" id="{89DE21EE-57A2-4FBE-BC2D-5D1C4D71A34B}"/>
              </a:ext>
            </a:extLst>
          </p:cNvPr>
          <p:cNvSpPr txBox="1">
            <a:spLocks/>
          </p:cNvSpPr>
          <p:nvPr/>
        </p:nvSpPr>
        <p:spPr>
          <a:xfrm>
            <a:off x="2965277" y="3952215"/>
            <a:ext cx="1283691" cy="2119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7E58D0-2CE6-4724-84AC-A90AB3C34356}" type="VALUE">
              <a:rPr lang="en-US" sz="1000"/>
              <a:pPr/>
              <a:t> 27.583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88" name="Rectangle 22">
            <a:extLst>
              <a:ext uri="{FF2B5EF4-FFF2-40B4-BE49-F238E27FC236}">
                <a16:creationId xmlns:a16="http://schemas.microsoft.com/office/drawing/2014/main" id="{A7430D67-F2E2-4DE3-BE94-6AB726C90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9229" y="4142446"/>
            <a:ext cx="8615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ru-UA" sz="1200" b="1" dirty="0">
                <a:solidFill>
                  <a:srgbClr val="FF0000"/>
                </a:solidFill>
                <a:latin typeface="Montserrat SemiBold" panose="00000700000000000000" pitchFamily="50" charset="-52"/>
              </a:rPr>
              <a:t>Servizi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89" name="Text Placeholder 33">
            <a:extLst>
              <a:ext uri="{FF2B5EF4-FFF2-40B4-BE49-F238E27FC236}">
                <a16:creationId xmlns:a16="http://schemas.microsoft.com/office/drawing/2014/main" id="{A5FC22CC-B44D-4F2F-AFFB-3ABB65885DBC}"/>
              </a:ext>
            </a:extLst>
          </p:cNvPr>
          <p:cNvSpPr txBox="1">
            <a:spLocks/>
          </p:cNvSpPr>
          <p:nvPr/>
        </p:nvSpPr>
        <p:spPr>
          <a:xfrm>
            <a:off x="2959313" y="4294838"/>
            <a:ext cx="1283691" cy="337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489E27B-0EB1-4D7D-8227-90BF82E8D312}" type="VALUE">
              <a:rPr lang="en-US" sz="1000"/>
              <a:pPr/>
              <a:t> 784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112" name="CasellaDiTesto 111">
            <a:extLst>
              <a:ext uri="{FF2B5EF4-FFF2-40B4-BE49-F238E27FC236}">
                <a16:creationId xmlns:a16="http://schemas.microsoft.com/office/drawing/2014/main" id="{30DDA565-EF8A-4053-ACC8-9D2B5D10EEF2}"/>
              </a:ext>
            </a:extLst>
          </p:cNvPr>
          <p:cNvSpPr txBox="1"/>
          <p:nvPr/>
        </p:nvSpPr>
        <p:spPr>
          <a:xfrm>
            <a:off x="4798666" y="3343484"/>
            <a:ext cx="84002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Energia</a:t>
            </a:r>
            <a:endParaRPr lang="en-US" dirty="0"/>
          </a:p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Elettrica</a:t>
            </a:r>
            <a:endParaRPr lang="en-US" dirty="0"/>
          </a:p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(MWh)</a:t>
            </a:r>
            <a:endParaRPr lang="en-US" sz="1800" dirty="0"/>
          </a:p>
        </p:txBody>
      </p:sp>
      <p:graphicFrame>
        <p:nvGraphicFramePr>
          <p:cNvPr id="113" name="Chart 3">
            <a:extLst>
              <a:ext uri="{FF2B5EF4-FFF2-40B4-BE49-F238E27FC236}">
                <a16:creationId xmlns:a16="http://schemas.microsoft.com/office/drawing/2014/main" id="{D5B1886F-5B4D-441A-8836-2A2D4F0737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8319776"/>
              </p:ext>
            </p:extLst>
          </p:nvPr>
        </p:nvGraphicFramePr>
        <p:xfrm>
          <a:off x="4775241" y="2620409"/>
          <a:ext cx="3309628" cy="215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4" name="Rectangle 13">
            <a:extLst>
              <a:ext uri="{FF2B5EF4-FFF2-40B4-BE49-F238E27FC236}">
                <a16:creationId xmlns:a16="http://schemas.microsoft.com/office/drawing/2014/main" id="{349240E7-FE97-4770-A2E6-D0D9465C6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3523" y="3466823"/>
            <a:ext cx="9793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Montserrat SemiBold" panose="00000700000000000000" pitchFamily="50" charset="-52"/>
              </a:rPr>
              <a:t>Montaggio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</a:endParaRPr>
          </a:p>
        </p:txBody>
      </p:sp>
      <p:sp>
        <p:nvSpPr>
          <p:cNvPr id="115" name="Rectangle 22">
            <a:extLst>
              <a:ext uri="{FF2B5EF4-FFF2-40B4-BE49-F238E27FC236}">
                <a16:creationId xmlns:a16="http://schemas.microsoft.com/office/drawing/2014/main" id="{3F049B5C-2559-43EC-A16B-0D24548FF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7315" y="3784749"/>
            <a:ext cx="8615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Montserrat SemiBold" panose="00000700000000000000" pitchFamily="50" charset="-52"/>
              </a:rPr>
              <a:t>Lastratura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</a:endParaRPr>
          </a:p>
        </p:txBody>
      </p:sp>
      <p:sp>
        <p:nvSpPr>
          <p:cNvPr id="116" name="Rectangle 29">
            <a:extLst>
              <a:ext uri="{FF2B5EF4-FFF2-40B4-BE49-F238E27FC236}">
                <a16:creationId xmlns:a16="http://schemas.microsoft.com/office/drawing/2014/main" id="{79E422F7-253C-482F-A864-272E69881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3523" y="2784430"/>
            <a:ext cx="104880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Montserrat SemiBold" panose="00000700000000000000" pitchFamily="50" charset="-52"/>
              </a:rPr>
              <a:t>Verniciatura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</a:endParaRPr>
          </a:p>
        </p:txBody>
      </p:sp>
      <p:sp>
        <p:nvSpPr>
          <p:cNvPr id="117" name="Rectangle 37">
            <a:extLst>
              <a:ext uri="{FF2B5EF4-FFF2-40B4-BE49-F238E27FC236}">
                <a16:creationId xmlns:a16="http://schemas.microsoft.com/office/drawing/2014/main" id="{D7CEDE90-9BF2-477B-8B22-150F8993F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2411" y="3120133"/>
            <a:ext cx="105992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Montserrat SemiBold" panose="00000700000000000000" pitchFamily="50" charset="-52"/>
              </a:rPr>
              <a:t>Stampaggio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</a:endParaRPr>
          </a:p>
        </p:txBody>
      </p:sp>
      <p:sp>
        <p:nvSpPr>
          <p:cNvPr id="118" name="Text Placeholder 33">
            <a:extLst>
              <a:ext uri="{FF2B5EF4-FFF2-40B4-BE49-F238E27FC236}">
                <a16:creationId xmlns:a16="http://schemas.microsoft.com/office/drawing/2014/main" id="{136E1D9E-D073-4644-B78C-8C06FAFD6D1C}"/>
              </a:ext>
            </a:extLst>
          </p:cNvPr>
          <p:cNvSpPr txBox="1">
            <a:spLocks/>
          </p:cNvSpPr>
          <p:nvPr/>
        </p:nvSpPr>
        <p:spPr>
          <a:xfrm>
            <a:off x="7485216" y="2955682"/>
            <a:ext cx="1283691" cy="2413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EB5E0E-BA31-49FB-A8D4-85298722BC66}" type="VALUE">
              <a:rPr lang="en-US" sz="1000"/>
              <a:pPr/>
              <a:t> 41.825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119" name="Text Placeholder 33">
            <a:extLst>
              <a:ext uri="{FF2B5EF4-FFF2-40B4-BE49-F238E27FC236}">
                <a16:creationId xmlns:a16="http://schemas.microsoft.com/office/drawing/2014/main" id="{1CF7D9BF-717D-4504-9E94-8FCBDC6748AD}"/>
              </a:ext>
            </a:extLst>
          </p:cNvPr>
          <p:cNvSpPr txBox="1">
            <a:spLocks/>
          </p:cNvSpPr>
          <p:nvPr/>
        </p:nvSpPr>
        <p:spPr>
          <a:xfrm>
            <a:off x="7480525" y="3273562"/>
            <a:ext cx="1283691" cy="259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7FFC11-2136-4A8E-AB00-91FA3E267B43}" type="VALUE">
              <a:rPr lang="en-US" sz="1000"/>
              <a:pPr/>
              <a:t> 7.554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120" name="Text Placeholder 33">
            <a:extLst>
              <a:ext uri="{FF2B5EF4-FFF2-40B4-BE49-F238E27FC236}">
                <a16:creationId xmlns:a16="http://schemas.microsoft.com/office/drawing/2014/main" id="{EE1C25F0-D10C-4B3B-B3D9-4ED468879E8E}"/>
              </a:ext>
            </a:extLst>
          </p:cNvPr>
          <p:cNvSpPr txBox="1">
            <a:spLocks/>
          </p:cNvSpPr>
          <p:nvPr/>
        </p:nvSpPr>
        <p:spPr>
          <a:xfrm>
            <a:off x="7491987" y="3610220"/>
            <a:ext cx="1283691" cy="337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0993F3-A1DB-4594-A713-D132A12A5A16}" type="VALUE">
              <a:rPr lang="en-US" sz="1000"/>
              <a:pPr/>
              <a:t> 14.857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121" name="Text Placeholder 33">
            <a:extLst>
              <a:ext uri="{FF2B5EF4-FFF2-40B4-BE49-F238E27FC236}">
                <a16:creationId xmlns:a16="http://schemas.microsoft.com/office/drawing/2014/main" id="{46CE8F00-289D-4E41-8742-B0BA25F3C142}"/>
              </a:ext>
            </a:extLst>
          </p:cNvPr>
          <p:cNvSpPr txBox="1">
            <a:spLocks/>
          </p:cNvSpPr>
          <p:nvPr/>
        </p:nvSpPr>
        <p:spPr>
          <a:xfrm>
            <a:off x="7475614" y="3948420"/>
            <a:ext cx="1283691" cy="2119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10434E-9644-4D31-9C85-F61C19BB1409}" type="VALUE">
              <a:rPr lang="en-US" sz="1000"/>
              <a:pPr/>
              <a:t> 17.383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122" name="Rectangle 22">
            <a:extLst>
              <a:ext uri="{FF2B5EF4-FFF2-40B4-BE49-F238E27FC236}">
                <a16:creationId xmlns:a16="http://schemas.microsoft.com/office/drawing/2014/main" id="{36B460DC-B585-453B-BEB8-5D15E8E2D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9566" y="4138651"/>
            <a:ext cx="8615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ru-UA" sz="1200" b="1" dirty="0">
                <a:solidFill>
                  <a:srgbClr val="FF0000"/>
                </a:solidFill>
                <a:latin typeface="Montserrat SemiBold" panose="00000700000000000000" pitchFamily="50" charset="-52"/>
              </a:rPr>
              <a:t>Servizi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23" name="Text Placeholder 33">
            <a:extLst>
              <a:ext uri="{FF2B5EF4-FFF2-40B4-BE49-F238E27FC236}">
                <a16:creationId xmlns:a16="http://schemas.microsoft.com/office/drawing/2014/main" id="{CA2079D0-8B3D-4EDD-A9A2-F2FBED9FDE06}"/>
              </a:ext>
            </a:extLst>
          </p:cNvPr>
          <p:cNvSpPr txBox="1">
            <a:spLocks/>
          </p:cNvSpPr>
          <p:nvPr/>
        </p:nvSpPr>
        <p:spPr>
          <a:xfrm>
            <a:off x="7469650" y="4291043"/>
            <a:ext cx="1283691" cy="337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DE04485-5B2A-4DAF-98E6-D914802D9119}" type="VALUE">
              <a:rPr lang="en-US" sz="1000"/>
              <a:pPr/>
              <a:t> 4.168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pic>
        <p:nvPicPr>
          <p:cNvPr id="127" name="Immagine 126" descr="LOGO_EDISON.png">
            <a:extLst>
              <a:ext uri="{FF2B5EF4-FFF2-40B4-BE49-F238E27FC236}">
                <a16:creationId xmlns:a16="http://schemas.microsoft.com/office/drawing/2014/main" id="{3C246DDD-FAA0-479D-9F27-F2B52A9848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  <p:sp>
        <p:nvSpPr>
          <p:cNvPr id="133" name="Segnaposto numero diapositiva 4">
            <a:extLst>
              <a:ext uri="{FF2B5EF4-FFF2-40B4-BE49-F238E27FC236}">
                <a16:creationId xmlns:a16="http://schemas.microsoft.com/office/drawing/2014/main" id="{724E8BF6-EBE8-4135-B4E4-EA9F8B19219F}"/>
              </a:ext>
            </a:extLst>
          </p:cNvPr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5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722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5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51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51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51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51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51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7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7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50"/>
                                        <p:tgtEl>
                                          <p:spTgt spid="7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750"/>
                                        <p:tgtEl>
                                          <p:spTgt spid="7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7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750"/>
                                        <p:tgtEl>
                                          <p:spTgt spid="1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750"/>
                                        <p:tgtEl>
                                          <p:spTgt spid="11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750"/>
                                        <p:tgtEl>
                                          <p:spTgt spid="11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750"/>
                                        <p:tgtEl>
                                          <p:spTgt spid="11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750"/>
                                        <p:tgtEl>
                                          <p:spTgt spid="11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50"/>
                                        <p:tgtEl>
                                          <p:spTgt spid="11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category"/>
        </p:bldSub>
      </p:bldGraphic>
      <p:bldP spid="48" grpId="0"/>
      <p:bldGraphic spid="51" grpId="0" uiExpand="1">
        <p:bldSub>
          <a:bldChart bld="category"/>
        </p:bldSub>
      </p:bldGraphic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Graphic spid="79" grpId="0" uiExpand="1">
        <p:bldSub>
          <a:bldChart bld="category"/>
        </p:bldSub>
      </p:bldGraphic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112" grpId="0"/>
      <p:bldGraphic spid="113" grpId="0" uiExpand="1">
        <p:bldSub>
          <a:bldChart bld="category"/>
        </p:bldSub>
      </p:bldGraphic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6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13" name="Titolo 2">
            <a:extLst>
              <a:ext uri="{FF2B5EF4-FFF2-40B4-BE49-F238E27FC236}">
                <a16:creationId xmlns:a16="http://schemas.microsoft.com/office/drawing/2014/main" id="{EE7B1662-FE12-4864-A6BC-271CA39CDC3D}"/>
              </a:ext>
            </a:extLst>
          </p:cNvPr>
          <p:cNvSpPr txBox="1">
            <a:spLocks/>
          </p:cNvSpPr>
          <p:nvPr/>
        </p:nvSpPr>
        <p:spPr>
          <a:xfrm>
            <a:off x="491893" y="130832"/>
            <a:ext cx="8375882" cy="43539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it-IT" sz="2400" dirty="0">
                <a:solidFill>
                  <a:srgbClr val="001A70"/>
                </a:solidFill>
              </a:rPr>
              <a:t>Produzione Energetica nello stabilimento</a:t>
            </a:r>
          </a:p>
        </p:txBody>
      </p:sp>
      <p:sp>
        <p:nvSpPr>
          <p:cNvPr id="11" name="Titolo 2">
            <a:extLst>
              <a:ext uri="{FF2B5EF4-FFF2-40B4-BE49-F238E27FC236}">
                <a16:creationId xmlns:a16="http://schemas.microsoft.com/office/drawing/2014/main" id="{A09DD0CD-309E-4CBA-B272-63E12E5E32EA}"/>
              </a:ext>
            </a:extLst>
          </p:cNvPr>
          <p:cNvSpPr txBox="1">
            <a:spLocks/>
          </p:cNvSpPr>
          <p:nvPr/>
        </p:nvSpPr>
        <p:spPr>
          <a:xfrm>
            <a:off x="575037" y="493193"/>
            <a:ext cx="5232540" cy="4353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800" dirty="0">
                <a:solidFill>
                  <a:srgbClr val="777877"/>
                </a:solidFill>
                <a:latin typeface="+mj-lt"/>
              </a:rPr>
              <a:t>Dalle necessità alla generazione</a:t>
            </a:r>
            <a:endParaRPr lang="it-IT" sz="1800" b="0" dirty="0">
              <a:solidFill>
                <a:srgbClr val="777877"/>
              </a:solidFill>
              <a:latin typeface="+mj-lt"/>
            </a:endParaRPr>
          </a:p>
          <a:p>
            <a:pPr marL="285750" indent="-285750">
              <a:lnSpc>
                <a:spcPct val="120000"/>
              </a:lnSpc>
              <a:buFontTx/>
              <a:buChar char="-"/>
            </a:pPr>
            <a:endParaRPr lang="it-IT" sz="1800" b="0" dirty="0">
              <a:solidFill>
                <a:srgbClr val="777877"/>
              </a:solidFill>
              <a:latin typeface="+mj-lt"/>
            </a:endParaRPr>
          </a:p>
          <a:p>
            <a:pPr marL="285750" indent="-285750">
              <a:lnSpc>
                <a:spcPct val="120000"/>
              </a:lnSpc>
              <a:buFontTx/>
              <a:buChar char="-"/>
            </a:pPr>
            <a:endParaRPr lang="it-IT" sz="1800" b="0" dirty="0">
              <a:solidFill>
                <a:srgbClr val="777877"/>
              </a:solidFill>
              <a:latin typeface="+mj-lt"/>
            </a:endParaRPr>
          </a:p>
        </p:txBody>
      </p:sp>
      <p:sp>
        <p:nvSpPr>
          <p:cNvPr id="17" name="Titolo 2">
            <a:extLst>
              <a:ext uri="{FF2B5EF4-FFF2-40B4-BE49-F238E27FC236}">
                <a16:creationId xmlns:a16="http://schemas.microsoft.com/office/drawing/2014/main" id="{DDD3E1F5-F902-498A-B6C6-9CD410656809}"/>
              </a:ext>
            </a:extLst>
          </p:cNvPr>
          <p:cNvSpPr txBox="1">
            <a:spLocks/>
          </p:cNvSpPr>
          <p:nvPr/>
        </p:nvSpPr>
        <p:spPr>
          <a:xfrm>
            <a:off x="4860168" y="3564572"/>
            <a:ext cx="2456338" cy="80506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20000"/>
              </a:lnSpc>
            </a:pPr>
            <a:r>
              <a:rPr lang="it-IT" sz="1800" dirty="0">
                <a:solidFill>
                  <a:srgbClr val="777877"/>
                </a:solidFill>
              </a:rPr>
              <a:t>Come fare tutto</a:t>
            </a:r>
          </a:p>
          <a:p>
            <a:pPr>
              <a:lnSpc>
                <a:spcPct val="120000"/>
              </a:lnSpc>
            </a:pPr>
            <a:r>
              <a:rPr lang="it-IT" sz="1800" dirty="0">
                <a:solidFill>
                  <a:srgbClr val="777877"/>
                </a:solidFill>
              </a:rPr>
              <a:t>in maniera efficiente?</a:t>
            </a:r>
            <a:endParaRPr lang="it-IT" sz="1800" b="0" dirty="0">
              <a:solidFill>
                <a:srgbClr val="777877"/>
              </a:solidFill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339E43DE-6AB8-4C3B-BB2E-E399B470407C}"/>
              </a:ext>
            </a:extLst>
          </p:cNvPr>
          <p:cNvGrpSpPr/>
          <p:nvPr/>
        </p:nvGrpSpPr>
        <p:grpSpPr>
          <a:xfrm>
            <a:off x="5453147" y="1014423"/>
            <a:ext cx="2794276" cy="2913660"/>
            <a:chOff x="4759771" y="1183561"/>
            <a:chExt cx="2794276" cy="2913660"/>
          </a:xfrm>
        </p:grpSpPr>
        <p:grpSp>
          <p:nvGrpSpPr>
            <p:cNvPr id="139" name="Group 2">
              <a:extLst>
                <a:ext uri="{FF2B5EF4-FFF2-40B4-BE49-F238E27FC236}">
                  <a16:creationId xmlns:a16="http://schemas.microsoft.com/office/drawing/2014/main" id="{654A3276-5460-4505-BFFB-5E8CE85256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58655" y="1183561"/>
              <a:ext cx="1805241" cy="1036724"/>
              <a:chOff x="5947408" y="1029839"/>
              <a:chExt cx="3333346" cy="1914597"/>
            </a:xfrm>
          </p:grpSpPr>
          <p:grpSp>
            <p:nvGrpSpPr>
              <p:cNvPr id="140" name="Group 96">
                <a:extLst>
                  <a:ext uri="{FF2B5EF4-FFF2-40B4-BE49-F238E27FC236}">
                    <a16:creationId xmlns:a16="http://schemas.microsoft.com/office/drawing/2014/main" id="{2AB4928D-F3C3-4E16-AA6D-A646BB3B3D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47408" y="1029839"/>
                <a:ext cx="1888454" cy="1900295"/>
                <a:chOff x="1646238" y="596900"/>
                <a:chExt cx="5570538" cy="5605463"/>
              </a:xfrm>
            </p:grpSpPr>
            <p:sp>
              <p:nvSpPr>
                <p:cNvPr id="149" name="Freeform 54">
                  <a:extLst>
                    <a:ext uri="{FF2B5EF4-FFF2-40B4-BE49-F238E27FC236}">
                      <a16:creationId xmlns:a16="http://schemas.microsoft.com/office/drawing/2014/main" id="{5D61CC5A-4980-42CD-A6C2-80C35CCB82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8638" y="3333750"/>
                  <a:ext cx="1085850" cy="1252538"/>
                </a:xfrm>
                <a:custGeom>
                  <a:avLst/>
                  <a:gdLst>
                    <a:gd name="T0" fmla="*/ 398711 w 256"/>
                    <a:gd name="T1" fmla="*/ 0 h 295"/>
                    <a:gd name="T2" fmla="*/ 377503 w 256"/>
                    <a:gd name="T3" fmla="*/ 258999 h 295"/>
                    <a:gd name="T4" fmla="*/ 330845 w 256"/>
                    <a:gd name="T5" fmla="*/ 428835 h 295"/>
                    <a:gd name="T6" fmla="*/ 144214 w 256"/>
                    <a:gd name="T7" fmla="*/ 585933 h 295"/>
                    <a:gd name="T8" fmla="*/ 76349 w 256"/>
                    <a:gd name="T9" fmla="*/ 747277 h 295"/>
                    <a:gd name="T10" fmla="*/ 55141 w 256"/>
                    <a:gd name="T11" fmla="*/ 883145 h 295"/>
                    <a:gd name="T12" fmla="*/ 21208 w 256"/>
                    <a:gd name="T13" fmla="*/ 1014768 h 295"/>
                    <a:gd name="T14" fmla="*/ 21208 w 256"/>
                    <a:gd name="T15" fmla="*/ 1116669 h 295"/>
                    <a:gd name="T16" fmla="*/ 123006 w 256"/>
                    <a:gd name="T17" fmla="*/ 1205833 h 295"/>
                    <a:gd name="T18" fmla="*/ 284187 w 256"/>
                    <a:gd name="T19" fmla="*/ 1193096 h 295"/>
                    <a:gd name="T20" fmla="*/ 339328 w 256"/>
                    <a:gd name="T21" fmla="*/ 1065719 h 295"/>
                    <a:gd name="T22" fmla="*/ 496267 w 256"/>
                    <a:gd name="T23" fmla="*/ 980801 h 295"/>
                    <a:gd name="T24" fmla="*/ 712589 w 256"/>
                    <a:gd name="T25" fmla="*/ 925604 h 295"/>
                    <a:gd name="T26" fmla="*/ 954360 w 256"/>
                    <a:gd name="T27" fmla="*/ 717556 h 295"/>
                    <a:gd name="T28" fmla="*/ 1056159 w 256"/>
                    <a:gd name="T29" fmla="*/ 556212 h 295"/>
                    <a:gd name="T30" fmla="*/ 1085850 w 256"/>
                    <a:gd name="T31" fmla="*/ 411851 h 295"/>
                    <a:gd name="T32" fmla="*/ 398711 w 256"/>
                    <a:gd name="T33" fmla="*/ 0 h 29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256" h="295">
                      <a:moveTo>
                        <a:pt x="94" y="0"/>
                      </a:moveTo>
                      <a:cubicBezTo>
                        <a:pt x="94" y="29"/>
                        <a:pt x="90" y="53"/>
                        <a:pt x="89" y="61"/>
                      </a:cubicBezTo>
                      <a:cubicBezTo>
                        <a:pt x="88" y="69"/>
                        <a:pt x="82" y="96"/>
                        <a:pt x="78" y="101"/>
                      </a:cubicBezTo>
                      <a:cubicBezTo>
                        <a:pt x="75" y="106"/>
                        <a:pt x="38" y="131"/>
                        <a:pt x="34" y="138"/>
                      </a:cubicBezTo>
                      <a:cubicBezTo>
                        <a:pt x="29" y="144"/>
                        <a:pt x="21" y="164"/>
                        <a:pt x="18" y="176"/>
                      </a:cubicBezTo>
                      <a:cubicBezTo>
                        <a:pt x="15" y="188"/>
                        <a:pt x="14" y="198"/>
                        <a:pt x="13" y="208"/>
                      </a:cubicBezTo>
                      <a:cubicBezTo>
                        <a:pt x="11" y="217"/>
                        <a:pt x="7" y="235"/>
                        <a:pt x="5" y="239"/>
                      </a:cubicBezTo>
                      <a:cubicBezTo>
                        <a:pt x="4" y="244"/>
                        <a:pt x="0" y="258"/>
                        <a:pt x="5" y="263"/>
                      </a:cubicBezTo>
                      <a:cubicBezTo>
                        <a:pt x="11" y="269"/>
                        <a:pt x="19" y="279"/>
                        <a:pt x="29" y="284"/>
                      </a:cubicBezTo>
                      <a:cubicBezTo>
                        <a:pt x="39" y="289"/>
                        <a:pt x="58" y="295"/>
                        <a:pt x="67" y="281"/>
                      </a:cubicBezTo>
                      <a:cubicBezTo>
                        <a:pt x="76" y="267"/>
                        <a:pt x="69" y="264"/>
                        <a:pt x="80" y="251"/>
                      </a:cubicBezTo>
                      <a:cubicBezTo>
                        <a:pt x="92" y="238"/>
                        <a:pt x="97" y="233"/>
                        <a:pt x="117" y="231"/>
                      </a:cubicBezTo>
                      <a:cubicBezTo>
                        <a:pt x="137" y="229"/>
                        <a:pt x="145" y="235"/>
                        <a:pt x="168" y="218"/>
                      </a:cubicBezTo>
                      <a:cubicBezTo>
                        <a:pt x="191" y="201"/>
                        <a:pt x="216" y="182"/>
                        <a:pt x="225" y="169"/>
                      </a:cubicBezTo>
                      <a:cubicBezTo>
                        <a:pt x="233" y="157"/>
                        <a:pt x="244" y="147"/>
                        <a:pt x="249" y="131"/>
                      </a:cubicBezTo>
                      <a:cubicBezTo>
                        <a:pt x="253" y="116"/>
                        <a:pt x="256" y="97"/>
                        <a:pt x="256" y="97"/>
                      </a:cubicBez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202D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0" name="Freeform 55">
                  <a:extLst>
                    <a:ext uri="{FF2B5EF4-FFF2-40B4-BE49-F238E27FC236}">
                      <a16:creationId xmlns:a16="http://schemas.microsoft.com/office/drawing/2014/main" id="{F0756E64-9D14-4FE6-BE87-F4ED3E2CAA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8488" y="2752725"/>
                  <a:ext cx="1366838" cy="2800350"/>
                </a:xfrm>
                <a:custGeom>
                  <a:avLst/>
                  <a:gdLst>
                    <a:gd name="T0" fmla="*/ 891416 w 322"/>
                    <a:gd name="T1" fmla="*/ 203662 h 660"/>
                    <a:gd name="T2" fmla="*/ 1358348 w 322"/>
                    <a:gd name="T3" fmla="*/ 1455333 h 660"/>
                    <a:gd name="T4" fmla="*/ 1260717 w 322"/>
                    <a:gd name="T5" fmla="*/ 1841442 h 660"/>
                    <a:gd name="T6" fmla="*/ 1171575 w 322"/>
                    <a:gd name="T7" fmla="*/ 2363326 h 660"/>
                    <a:gd name="T8" fmla="*/ 1205534 w 322"/>
                    <a:gd name="T9" fmla="*/ 2613660 h 660"/>
                    <a:gd name="T10" fmla="*/ 878682 w 322"/>
                    <a:gd name="T11" fmla="*/ 2600931 h 660"/>
                    <a:gd name="T12" fmla="*/ 793785 w 322"/>
                    <a:gd name="T13" fmla="*/ 2240280 h 660"/>
                    <a:gd name="T14" fmla="*/ 815009 w 322"/>
                    <a:gd name="T15" fmla="*/ 1518978 h 660"/>
                    <a:gd name="T16" fmla="*/ 182528 w 322"/>
                    <a:gd name="T17" fmla="*/ 708573 h 660"/>
                    <a:gd name="T18" fmla="*/ 0 w 322"/>
                    <a:gd name="T19" fmla="*/ 767975 h 660"/>
                    <a:gd name="T20" fmla="*/ 38204 w 322"/>
                    <a:gd name="T21" fmla="*/ 403081 h 660"/>
                    <a:gd name="T22" fmla="*/ 399015 w 322"/>
                    <a:gd name="T23" fmla="*/ 16972 h 660"/>
                    <a:gd name="T24" fmla="*/ 891416 w 322"/>
                    <a:gd name="T25" fmla="*/ 203662 h 66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22" h="660">
                      <a:moveTo>
                        <a:pt x="210" y="48"/>
                      </a:moveTo>
                      <a:cubicBezTo>
                        <a:pt x="235" y="90"/>
                        <a:pt x="308" y="236"/>
                        <a:pt x="320" y="343"/>
                      </a:cubicBezTo>
                      <a:cubicBezTo>
                        <a:pt x="322" y="382"/>
                        <a:pt x="318" y="400"/>
                        <a:pt x="297" y="434"/>
                      </a:cubicBezTo>
                      <a:cubicBezTo>
                        <a:pt x="289" y="472"/>
                        <a:pt x="276" y="549"/>
                        <a:pt x="276" y="557"/>
                      </a:cubicBezTo>
                      <a:cubicBezTo>
                        <a:pt x="275" y="565"/>
                        <a:pt x="284" y="612"/>
                        <a:pt x="284" y="616"/>
                      </a:cubicBezTo>
                      <a:cubicBezTo>
                        <a:pt x="285" y="620"/>
                        <a:pt x="254" y="660"/>
                        <a:pt x="207" y="613"/>
                      </a:cubicBezTo>
                      <a:cubicBezTo>
                        <a:pt x="201" y="582"/>
                        <a:pt x="194" y="551"/>
                        <a:pt x="187" y="528"/>
                      </a:cubicBezTo>
                      <a:cubicBezTo>
                        <a:pt x="180" y="505"/>
                        <a:pt x="133" y="408"/>
                        <a:pt x="192" y="358"/>
                      </a:cubicBezTo>
                      <a:cubicBezTo>
                        <a:pt x="148" y="297"/>
                        <a:pt x="43" y="167"/>
                        <a:pt x="43" y="167"/>
                      </a:cubicBezTo>
                      <a:cubicBezTo>
                        <a:pt x="0" y="181"/>
                        <a:pt x="0" y="181"/>
                        <a:pt x="0" y="181"/>
                      </a:cubicBezTo>
                      <a:cubicBezTo>
                        <a:pt x="9" y="95"/>
                        <a:pt x="9" y="95"/>
                        <a:pt x="9" y="95"/>
                      </a:cubicBezTo>
                      <a:cubicBezTo>
                        <a:pt x="9" y="95"/>
                        <a:pt x="84" y="9"/>
                        <a:pt x="94" y="4"/>
                      </a:cubicBezTo>
                      <a:cubicBezTo>
                        <a:pt x="105" y="0"/>
                        <a:pt x="210" y="48"/>
                        <a:pt x="210" y="48"/>
                      </a:cubicBezTo>
                      <a:close/>
                    </a:path>
                  </a:pathLst>
                </a:custGeom>
                <a:solidFill>
                  <a:srgbClr val="1B27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1" name="Freeform 56">
                  <a:extLst>
                    <a:ext uri="{FF2B5EF4-FFF2-40B4-BE49-F238E27FC236}">
                      <a16:creationId xmlns:a16="http://schemas.microsoft.com/office/drawing/2014/main" id="{35337B22-0AC7-493D-B482-FDA931B6C9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16138" y="1557338"/>
                  <a:ext cx="2092325" cy="2278063"/>
                </a:xfrm>
                <a:custGeom>
                  <a:avLst/>
                  <a:gdLst>
                    <a:gd name="T0" fmla="*/ 1863145 w 493"/>
                    <a:gd name="T1" fmla="*/ 241806 h 537"/>
                    <a:gd name="T2" fmla="*/ 1476935 w 493"/>
                    <a:gd name="T3" fmla="*/ 343618 h 537"/>
                    <a:gd name="T4" fmla="*/ 942183 w 493"/>
                    <a:gd name="T5" fmla="*/ 559971 h 537"/>
                    <a:gd name="T6" fmla="*/ 360746 w 493"/>
                    <a:gd name="T7" fmla="*/ 878136 h 537"/>
                    <a:gd name="T8" fmla="*/ 246156 w 493"/>
                    <a:gd name="T9" fmla="*/ 1018129 h 537"/>
                    <a:gd name="T10" fmla="*/ 55173 w 493"/>
                    <a:gd name="T11" fmla="*/ 1298114 h 537"/>
                    <a:gd name="T12" fmla="*/ 4244 w 493"/>
                    <a:gd name="T13" fmla="*/ 1641733 h 537"/>
                    <a:gd name="T14" fmla="*/ 106102 w 493"/>
                    <a:gd name="T15" fmla="*/ 1972624 h 537"/>
                    <a:gd name="T16" fmla="*/ 462603 w 493"/>
                    <a:gd name="T17" fmla="*/ 2214430 h 537"/>
                    <a:gd name="T18" fmla="*/ 908230 w 493"/>
                    <a:gd name="T19" fmla="*/ 2214430 h 537"/>
                    <a:gd name="T20" fmla="*/ 1133166 w 493"/>
                    <a:gd name="T21" fmla="*/ 1858085 h 537"/>
                    <a:gd name="T22" fmla="*/ 1307173 w 493"/>
                    <a:gd name="T23" fmla="*/ 1612037 h 537"/>
                    <a:gd name="T24" fmla="*/ 1481179 w 493"/>
                    <a:gd name="T25" fmla="*/ 1467802 h 537"/>
                    <a:gd name="T26" fmla="*/ 1718847 w 493"/>
                    <a:gd name="T27" fmla="*/ 1310841 h 537"/>
                    <a:gd name="T28" fmla="*/ 1905586 w 493"/>
                    <a:gd name="T29" fmla="*/ 1018129 h 537"/>
                    <a:gd name="T30" fmla="*/ 2054128 w 493"/>
                    <a:gd name="T31" fmla="*/ 411494 h 537"/>
                    <a:gd name="T32" fmla="*/ 2037152 w 493"/>
                    <a:gd name="T33" fmla="*/ 139993 h 537"/>
                    <a:gd name="T34" fmla="*/ 2045640 w 493"/>
                    <a:gd name="T35" fmla="*/ 0 h 537"/>
                    <a:gd name="T36" fmla="*/ 1863145 w 493"/>
                    <a:gd name="T37" fmla="*/ 241806 h 53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493" h="537">
                      <a:moveTo>
                        <a:pt x="439" y="57"/>
                      </a:moveTo>
                      <a:cubicBezTo>
                        <a:pt x="396" y="57"/>
                        <a:pt x="370" y="72"/>
                        <a:pt x="348" y="81"/>
                      </a:cubicBezTo>
                      <a:cubicBezTo>
                        <a:pt x="326" y="89"/>
                        <a:pt x="288" y="104"/>
                        <a:pt x="222" y="132"/>
                      </a:cubicBezTo>
                      <a:cubicBezTo>
                        <a:pt x="166" y="156"/>
                        <a:pt x="164" y="163"/>
                        <a:pt x="85" y="207"/>
                      </a:cubicBezTo>
                      <a:cubicBezTo>
                        <a:pt x="74" y="220"/>
                        <a:pt x="65" y="232"/>
                        <a:pt x="58" y="240"/>
                      </a:cubicBezTo>
                      <a:cubicBezTo>
                        <a:pt x="43" y="258"/>
                        <a:pt x="21" y="290"/>
                        <a:pt x="13" y="306"/>
                      </a:cubicBezTo>
                      <a:cubicBezTo>
                        <a:pt x="6" y="322"/>
                        <a:pt x="0" y="350"/>
                        <a:pt x="1" y="387"/>
                      </a:cubicBezTo>
                      <a:cubicBezTo>
                        <a:pt x="1" y="424"/>
                        <a:pt x="12" y="443"/>
                        <a:pt x="25" y="465"/>
                      </a:cubicBezTo>
                      <a:cubicBezTo>
                        <a:pt x="37" y="487"/>
                        <a:pt x="69" y="507"/>
                        <a:pt x="109" y="522"/>
                      </a:cubicBezTo>
                      <a:cubicBezTo>
                        <a:pt x="150" y="537"/>
                        <a:pt x="194" y="531"/>
                        <a:pt x="214" y="522"/>
                      </a:cubicBezTo>
                      <a:cubicBezTo>
                        <a:pt x="235" y="513"/>
                        <a:pt x="260" y="452"/>
                        <a:pt x="267" y="438"/>
                      </a:cubicBezTo>
                      <a:cubicBezTo>
                        <a:pt x="274" y="424"/>
                        <a:pt x="291" y="395"/>
                        <a:pt x="308" y="380"/>
                      </a:cubicBezTo>
                      <a:cubicBezTo>
                        <a:pt x="325" y="364"/>
                        <a:pt x="335" y="355"/>
                        <a:pt x="349" y="346"/>
                      </a:cubicBezTo>
                      <a:cubicBezTo>
                        <a:pt x="363" y="337"/>
                        <a:pt x="387" y="321"/>
                        <a:pt x="405" y="309"/>
                      </a:cubicBezTo>
                      <a:cubicBezTo>
                        <a:pt x="423" y="296"/>
                        <a:pt x="443" y="254"/>
                        <a:pt x="449" y="240"/>
                      </a:cubicBezTo>
                      <a:cubicBezTo>
                        <a:pt x="455" y="225"/>
                        <a:pt x="476" y="140"/>
                        <a:pt x="484" y="97"/>
                      </a:cubicBezTo>
                      <a:cubicBezTo>
                        <a:pt x="493" y="53"/>
                        <a:pt x="483" y="76"/>
                        <a:pt x="480" y="33"/>
                      </a:cubicBezTo>
                      <a:cubicBezTo>
                        <a:pt x="479" y="17"/>
                        <a:pt x="480" y="8"/>
                        <a:pt x="482" y="0"/>
                      </a:cubicBezTo>
                      <a:cubicBezTo>
                        <a:pt x="466" y="21"/>
                        <a:pt x="447" y="46"/>
                        <a:pt x="439" y="57"/>
                      </a:cubicBezTo>
                      <a:close/>
                    </a:path>
                  </a:pathLst>
                </a:custGeom>
                <a:solidFill>
                  <a:srgbClr val="2C3F5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2" name="Freeform 57">
                  <a:extLst>
                    <a:ext uri="{FF2B5EF4-FFF2-40B4-BE49-F238E27FC236}">
                      <a16:creationId xmlns:a16="http://schemas.microsoft.com/office/drawing/2014/main" id="{1C7350BD-6C73-42C3-A1CB-9C57E9E740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40138" y="1997075"/>
                  <a:ext cx="938213" cy="1158875"/>
                </a:xfrm>
                <a:custGeom>
                  <a:avLst/>
                  <a:gdLst>
                    <a:gd name="T0" fmla="*/ 891515 w 221"/>
                    <a:gd name="T1" fmla="*/ 33960 h 273"/>
                    <a:gd name="T2" fmla="*/ 806608 w 221"/>
                    <a:gd name="T3" fmla="*/ 67919 h 273"/>
                    <a:gd name="T4" fmla="*/ 764155 w 221"/>
                    <a:gd name="T5" fmla="*/ 174043 h 273"/>
                    <a:gd name="T6" fmla="*/ 483965 w 221"/>
                    <a:gd name="T7" fmla="*/ 611275 h 273"/>
                    <a:gd name="T8" fmla="*/ 424531 w 221"/>
                    <a:gd name="T9" fmla="*/ 687684 h 273"/>
                    <a:gd name="T10" fmla="*/ 275945 w 221"/>
                    <a:gd name="T11" fmla="*/ 802298 h 273"/>
                    <a:gd name="T12" fmla="*/ 93397 w 221"/>
                    <a:gd name="T13" fmla="*/ 984832 h 273"/>
                    <a:gd name="T14" fmla="*/ 8491 w 221"/>
                    <a:gd name="T15" fmla="*/ 1116425 h 273"/>
                    <a:gd name="T16" fmla="*/ 59434 w 221"/>
                    <a:gd name="T17" fmla="*/ 1137650 h 273"/>
                    <a:gd name="T18" fmla="*/ 110378 w 221"/>
                    <a:gd name="T19" fmla="*/ 1044261 h 273"/>
                    <a:gd name="T20" fmla="*/ 246228 w 221"/>
                    <a:gd name="T21" fmla="*/ 1023036 h 273"/>
                    <a:gd name="T22" fmla="*/ 369342 w 221"/>
                    <a:gd name="T23" fmla="*/ 1056996 h 273"/>
                    <a:gd name="T24" fmla="*/ 466984 w 221"/>
                    <a:gd name="T25" fmla="*/ 1010301 h 273"/>
                    <a:gd name="T26" fmla="*/ 458493 w 221"/>
                    <a:gd name="T27" fmla="*/ 938137 h 273"/>
                    <a:gd name="T28" fmla="*/ 390568 w 221"/>
                    <a:gd name="T29" fmla="*/ 815033 h 273"/>
                    <a:gd name="T30" fmla="*/ 403304 w 221"/>
                    <a:gd name="T31" fmla="*/ 759848 h 273"/>
                    <a:gd name="T32" fmla="*/ 573117 w 221"/>
                    <a:gd name="T33" fmla="*/ 619765 h 273"/>
                    <a:gd name="T34" fmla="*/ 759910 w 221"/>
                    <a:gd name="T35" fmla="*/ 390537 h 273"/>
                    <a:gd name="T36" fmla="*/ 938213 w 221"/>
                    <a:gd name="T37" fmla="*/ 33960 h 273"/>
                    <a:gd name="T38" fmla="*/ 938213 w 221"/>
                    <a:gd name="T39" fmla="*/ 0 h 273"/>
                    <a:gd name="T40" fmla="*/ 891515 w 221"/>
                    <a:gd name="T41" fmla="*/ 33960 h 273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221" h="273">
                      <a:moveTo>
                        <a:pt x="210" y="8"/>
                      </a:moveTo>
                      <a:cubicBezTo>
                        <a:pt x="202" y="11"/>
                        <a:pt x="192" y="13"/>
                        <a:pt x="190" y="16"/>
                      </a:cubicBezTo>
                      <a:cubicBezTo>
                        <a:pt x="189" y="18"/>
                        <a:pt x="180" y="40"/>
                        <a:pt x="180" y="41"/>
                      </a:cubicBezTo>
                      <a:cubicBezTo>
                        <a:pt x="180" y="42"/>
                        <a:pt x="157" y="101"/>
                        <a:pt x="114" y="144"/>
                      </a:cubicBezTo>
                      <a:cubicBezTo>
                        <a:pt x="107" y="153"/>
                        <a:pt x="102" y="160"/>
                        <a:pt x="100" y="162"/>
                      </a:cubicBezTo>
                      <a:cubicBezTo>
                        <a:pt x="89" y="168"/>
                        <a:pt x="67" y="185"/>
                        <a:pt x="65" y="189"/>
                      </a:cubicBezTo>
                      <a:cubicBezTo>
                        <a:pt x="63" y="193"/>
                        <a:pt x="27" y="226"/>
                        <a:pt x="22" y="232"/>
                      </a:cubicBezTo>
                      <a:cubicBezTo>
                        <a:pt x="17" y="237"/>
                        <a:pt x="0" y="259"/>
                        <a:pt x="2" y="263"/>
                      </a:cubicBezTo>
                      <a:cubicBezTo>
                        <a:pt x="3" y="268"/>
                        <a:pt x="10" y="273"/>
                        <a:pt x="14" y="268"/>
                      </a:cubicBezTo>
                      <a:cubicBezTo>
                        <a:pt x="19" y="263"/>
                        <a:pt x="19" y="250"/>
                        <a:pt x="26" y="246"/>
                      </a:cubicBezTo>
                      <a:cubicBezTo>
                        <a:pt x="33" y="242"/>
                        <a:pt x="45" y="239"/>
                        <a:pt x="58" y="241"/>
                      </a:cubicBezTo>
                      <a:cubicBezTo>
                        <a:pt x="70" y="244"/>
                        <a:pt x="77" y="251"/>
                        <a:pt x="87" y="249"/>
                      </a:cubicBezTo>
                      <a:cubicBezTo>
                        <a:pt x="98" y="247"/>
                        <a:pt x="106" y="243"/>
                        <a:pt x="110" y="238"/>
                      </a:cubicBezTo>
                      <a:cubicBezTo>
                        <a:pt x="115" y="232"/>
                        <a:pt x="114" y="232"/>
                        <a:pt x="108" y="221"/>
                      </a:cubicBezTo>
                      <a:cubicBezTo>
                        <a:pt x="101" y="210"/>
                        <a:pt x="91" y="199"/>
                        <a:pt x="92" y="192"/>
                      </a:cubicBezTo>
                      <a:cubicBezTo>
                        <a:pt x="93" y="185"/>
                        <a:pt x="78" y="191"/>
                        <a:pt x="95" y="179"/>
                      </a:cubicBezTo>
                      <a:cubicBezTo>
                        <a:pt x="113" y="166"/>
                        <a:pt x="121" y="157"/>
                        <a:pt x="135" y="146"/>
                      </a:cubicBezTo>
                      <a:cubicBezTo>
                        <a:pt x="148" y="135"/>
                        <a:pt x="172" y="109"/>
                        <a:pt x="179" y="92"/>
                      </a:cubicBezTo>
                      <a:cubicBezTo>
                        <a:pt x="187" y="75"/>
                        <a:pt x="220" y="14"/>
                        <a:pt x="221" y="8"/>
                      </a:cubicBezTo>
                      <a:cubicBezTo>
                        <a:pt x="221" y="6"/>
                        <a:pt x="221" y="3"/>
                        <a:pt x="221" y="0"/>
                      </a:cubicBezTo>
                      <a:cubicBezTo>
                        <a:pt x="218" y="3"/>
                        <a:pt x="214" y="6"/>
                        <a:pt x="210" y="8"/>
                      </a:cubicBezTo>
                      <a:close/>
                    </a:path>
                  </a:pathLst>
                </a:custGeom>
                <a:solidFill>
                  <a:srgbClr val="202D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3" name="Freeform 58">
                  <a:extLst>
                    <a:ext uri="{FF2B5EF4-FFF2-40B4-BE49-F238E27FC236}">
                      <a16:creationId xmlns:a16="http://schemas.microsoft.com/office/drawing/2014/main" id="{8E76A679-DA5D-40D6-9B13-EBC1CC814F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78088" y="1179513"/>
                  <a:ext cx="1760538" cy="1255713"/>
                </a:xfrm>
                <a:custGeom>
                  <a:avLst/>
                  <a:gdLst>
                    <a:gd name="T0" fmla="*/ 1756296 w 415"/>
                    <a:gd name="T1" fmla="*/ 263021 h 296"/>
                    <a:gd name="T2" fmla="*/ 1692662 w 415"/>
                    <a:gd name="T3" fmla="*/ 0 h 296"/>
                    <a:gd name="T4" fmla="*/ 1607817 w 415"/>
                    <a:gd name="T5" fmla="*/ 29696 h 296"/>
                    <a:gd name="T6" fmla="*/ 1399946 w 415"/>
                    <a:gd name="T7" fmla="*/ 165449 h 296"/>
                    <a:gd name="T8" fmla="*/ 1166622 w 415"/>
                    <a:gd name="T9" fmla="*/ 309686 h 296"/>
                    <a:gd name="T10" fmla="*/ 967235 w 415"/>
                    <a:gd name="T11" fmla="*/ 369078 h 296"/>
                    <a:gd name="T12" fmla="*/ 767849 w 415"/>
                    <a:gd name="T13" fmla="*/ 496346 h 296"/>
                    <a:gd name="T14" fmla="*/ 551494 w 415"/>
                    <a:gd name="T15" fmla="*/ 699975 h 296"/>
                    <a:gd name="T16" fmla="*/ 369077 w 415"/>
                    <a:gd name="T17" fmla="*/ 852697 h 296"/>
                    <a:gd name="T18" fmla="*/ 173933 w 415"/>
                    <a:gd name="T19" fmla="*/ 1064811 h 296"/>
                    <a:gd name="T20" fmla="*/ 0 w 415"/>
                    <a:gd name="T21" fmla="*/ 1255713 h 296"/>
                    <a:gd name="T22" fmla="*/ 581190 w 415"/>
                    <a:gd name="T23" fmla="*/ 937542 h 296"/>
                    <a:gd name="T24" fmla="*/ 1115714 w 415"/>
                    <a:gd name="T25" fmla="*/ 721187 h 296"/>
                    <a:gd name="T26" fmla="*/ 1501760 w 415"/>
                    <a:gd name="T27" fmla="*/ 619372 h 296"/>
                    <a:gd name="T28" fmla="*/ 1684177 w 415"/>
                    <a:gd name="T29" fmla="*/ 377562 h 296"/>
                    <a:gd name="T30" fmla="*/ 1756296 w 415"/>
                    <a:gd name="T31" fmla="*/ 263021 h 29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15" h="296">
                      <a:moveTo>
                        <a:pt x="414" y="62"/>
                      </a:moveTo>
                      <a:cubicBezTo>
                        <a:pt x="409" y="50"/>
                        <a:pt x="397" y="21"/>
                        <a:pt x="399" y="0"/>
                      </a:cubicBezTo>
                      <a:cubicBezTo>
                        <a:pt x="392" y="2"/>
                        <a:pt x="385" y="4"/>
                        <a:pt x="379" y="7"/>
                      </a:cubicBezTo>
                      <a:cubicBezTo>
                        <a:pt x="355" y="15"/>
                        <a:pt x="347" y="27"/>
                        <a:pt x="330" y="39"/>
                      </a:cubicBezTo>
                      <a:cubicBezTo>
                        <a:pt x="314" y="51"/>
                        <a:pt x="293" y="68"/>
                        <a:pt x="275" y="73"/>
                      </a:cubicBezTo>
                      <a:cubicBezTo>
                        <a:pt x="258" y="79"/>
                        <a:pt x="252" y="80"/>
                        <a:pt x="228" y="87"/>
                      </a:cubicBezTo>
                      <a:cubicBezTo>
                        <a:pt x="203" y="95"/>
                        <a:pt x="199" y="104"/>
                        <a:pt x="181" y="117"/>
                      </a:cubicBezTo>
                      <a:cubicBezTo>
                        <a:pt x="163" y="130"/>
                        <a:pt x="156" y="141"/>
                        <a:pt x="130" y="165"/>
                      </a:cubicBezTo>
                      <a:cubicBezTo>
                        <a:pt x="104" y="189"/>
                        <a:pt x="99" y="190"/>
                        <a:pt x="87" y="201"/>
                      </a:cubicBezTo>
                      <a:cubicBezTo>
                        <a:pt x="74" y="213"/>
                        <a:pt x="63" y="230"/>
                        <a:pt x="41" y="251"/>
                      </a:cubicBezTo>
                      <a:cubicBezTo>
                        <a:pt x="29" y="262"/>
                        <a:pt x="14" y="280"/>
                        <a:pt x="0" y="296"/>
                      </a:cubicBezTo>
                      <a:cubicBezTo>
                        <a:pt x="79" y="252"/>
                        <a:pt x="81" y="245"/>
                        <a:pt x="137" y="221"/>
                      </a:cubicBezTo>
                      <a:cubicBezTo>
                        <a:pt x="203" y="193"/>
                        <a:pt x="241" y="178"/>
                        <a:pt x="263" y="170"/>
                      </a:cubicBezTo>
                      <a:cubicBezTo>
                        <a:pt x="285" y="161"/>
                        <a:pt x="311" y="146"/>
                        <a:pt x="354" y="146"/>
                      </a:cubicBezTo>
                      <a:cubicBezTo>
                        <a:pt x="362" y="135"/>
                        <a:pt x="381" y="110"/>
                        <a:pt x="397" y="89"/>
                      </a:cubicBezTo>
                      <a:cubicBezTo>
                        <a:pt x="401" y="78"/>
                        <a:pt x="415" y="60"/>
                        <a:pt x="414" y="62"/>
                      </a:cubicBezTo>
                      <a:close/>
                    </a:path>
                  </a:pathLst>
                </a:custGeom>
                <a:solidFill>
                  <a:srgbClr val="253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4" name="Freeform 59">
                  <a:extLst>
                    <a:ext uri="{FF2B5EF4-FFF2-40B4-BE49-F238E27FC236}">
                      <a16:creationId xmlns:a16="http://schemas.microsoft.com/office/drawing/2014/main" id="{2A2A91D5-4CE5-434B-A118-EA07721E96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11688" y="1322388"/>
                  <a:ext cx="2105025" cy="1528763"/>
                </a:xfrm>
                <a:custGeom>
                  <a:avLst/>
                  <a:gdLst>
                    <a:gd name="T0" fmla="*/ 505036 w 496"/>
                    <a:gd name="T1" fmla="*/ 0 h 360"/>
                    <a:gd name="T2" fmla="*/ 751188 w 496"/>
                    <a:gd name="T3" fmla="*/ 280273 h 360"/>
                    <a:gd name="T4" fmla="*/ 853044 w 496"/>
                    <a:gd name="T5" fmla="*/ 352465 h 360"/>
                    <a:gd name="T6" fmla="*/ 971876 w 496"/>
                    <a:gd name="T7" fmla="*/ 437396 h 360"/>
                    <a:gd name="T8" fmla="*/ 1065245 w 496"/>
                    <a:gd name="T9" fmla="*/ 526574 h 360"/>
                    <a:gd name="T10" fmla="*/ 1307153 w 496"/>
                    <a:gd name="T11" fmla="*/ 619998 h 360"/>
                    <a:gd name="T12" fmla="*/ 1498133 w 496"/>
                    <a:gd name="T13" fmla="*/ 747395 h 360"/>
                    <a:gd name="T14" fmla="*/ 1790969 w 496"/>
                    <a:gd name="T15" fmla="*/ 1014929 h 360"/>
                    <a:gd name="T16" fmla="*/ 1952241 w 496"/>
                    <a:gd name="T17" fmla="*/ 1163559 h 360"/>
                    <a:gd name="T18" fmla="*/ 2100781 w 496"/>
                    <a:gd name="T19" fmla="*/ 1380133 h 360"/>
                    <a:gd name="T20" fmla="*/ 1977705 w 496"/>
                    <a:gd name="T21" fmla="*/ 1528763 h 360"/>
                    <a:gd name="T22" fmla="*/ 1689113 w 496"/>
                    <a:gd name="T23" fmla="*/ 1477804 h 360"/>
                    <a:gd name="T24" fmla="*/ 1442961 w 496"/>
                    <a:gd name="T25" fmla="*/ 1295202 h 360"/>
                    <a:gd name="T26" fmla="*/ 1251981 w 496"/>
                    <a:gd name="T27" fmla="*/ 1193284 h 360"/>
                    <a:gd name="T28" fmla="*/ 929436 w 496"/>
                    <a:gd name="T29" fmla="*/ 1027668 h 360"/>
                    <a:gd name="T30" fmla="*/ 729968 w 496"/>
                    <a:gd name="T31" fmla="*/ 823833 h 360"/>
                    <a:gd name="T32" fmla="*/ 471084 w 496"/>
                    <a:gd name="T33" fmla="*/ 687943 h 360"/>
                    <a:gd name="T34" fmla="*/ 224932 w 496"/>
                    <a:gd name="T35" fmla="*/ 556300 h 360"/>
                    <a:gd name="T36" fmla="*/ 25464 w 496"/>
                    <a:gd name="T37" fmla="*/ 348218 h 360"/>
                    <a:gd name="T38" fmla="*/ 46684 w 496"/>
                    <a:gd name="T39" fmla="*/ 50959 h 360"/>
                    <a:gd name="T40" fmla="*/ 505036 w 496"/>
                    <a:gd name="T41" fmla="*/ 0 h 360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496" h="360">
                      <a:moveTo>
                        <a:pt x="119" y="0"/>
                      </a:moveTo>
                      <a:cubicBezTo>
                        <a:pt x="162" y="53"/>
                        <a:pt x="172" y="64"/>
                        <a:pt x="177" y="66"/>
                      </a:cubicBezTo>
                      <a:cubicBezTo>
                        <a:pt x="182" y="69"/>
                        <a:pt x="194" y="77"/>
                        <a:pt x="201" y="83"/>
                      </a:cubicBezTo>
                      <a:cubicBezTo>
                        <a:pt x="208" y="89"/>
                        <a:pt x="219" y="95"/>
                        <a:pt x="229" y="103"/>
                      </a:cubicBezTo>
                      <a:cubicBezTo>
                        <a:pt x="239" y="112"/>
                        <a:pt x="235" y="116"/>
                        <a:pt x="251" y="124"/>
                      </a:cubicBezTo>
                      <a:cubicBezTo>
                        <a:pt x="266" y="131"/>
                        <a:pt x="297" y="140"/>
                        <a:pt x="308" y="146"/>
                      </a:cubicBezTo>
                      <a:cubicBezTo>
                        <a:pt x="320" y="153"/>
                        <a:pt x="343" y="167"/>
                        <a:pt x="353" y="176"/>
                      </a:cubicBezTo>
                      <a:cubicBezTo>
                        <a:pt x="363" y="185"/>
                        <a:pt x="415" y="231"/>
                        <a:pt x="422" y="239"/>
                      </a:cubicBezTo>
                      <a:cubicBezTo>
                        <a:pt x="430" y="247"/>
                        <a:pt x="453" y="266"/>
                        <a:pt x="460" y="274"/>
                      </a:cubicBezTo>
                      <a:cubicBezTo>
                        <a:pt x="467" y="282"/>
                        <a:pt x="494" y="316"/>
                        <a:pt x="495" y="325"/>
                      </a:cubicBezTo>
                      <a:cubicBezTo>
                        <a:pt x="496" y="334"/>
                        <a:pt x="485" y="360"/>
                        <a:pt x="466" y="360"/>
                      </a:cubicBezTo>
                      <a:cubicBezTo>
                        <a:pt x="448" y="360"/>
                        <a:pt x="409" y="354"/>
                        <a:pt x="398" y="348"/>
                      </a:cubicBezTo>
                      <a:cubicBezTo>
                        <a:pt x="388" y="343"/>
                        <a:pt x="358" y="316"/>
                        <a:pt x="340" y="305"/>
                      </a:cubicBezTo>
                      <a:cubicBezTo>
                        <a:pt x="322" y="294"/>
                        <a:pt x="311" y="292"/>
                        <a:pt x="295" y="281"/>
                      </a:cubicBezTo>
                      <a:cubicBezTo>
                        <a:pt x="280" y="270"/>
                        <a:pt x="229" y="250"/>
                        <a:pt x="219" y="242"/>
                      </a:cubicBezTo>
                      <a:cubicBezTo>
                        <a:pt x="209" y="234"/>
                        <a:pt x="192" y="205"/>
                        <a:pt x="172" y="194"/>
                      </a:cubicBezTo>
                      <a:cubicBezTo>
                        <a:pt x="152" y="183"/>
                        <a:pt x="129" y="173"/>
                        <a:pt x="111" y="162"/>
                      </a:cubicBezTo>
                      <a:cubicBezTo>
                        <a:pt x="92" y="152"/>
                        <a:pt x="72" y="144"/>
                        <a:pt x="53" y="131"/>
                      </a:cubicBezTo>
                      <a:cubicBezTo>
                        <a:pt x="35" y="117"/>
                        <a:pt x="12" y="101"/>
                        <a:pt x="6" y="82"/>
                      </a:cubicBezTo>
                      <a:cubicBezTo>
                        <a:pt x="0" y="63"/>
                        <a:pt x="0" y="21"/>
                        <a:pt x="11" y="12"/>
                      </a:cubicBezTo>
                      <a:cubicBezTo>
                        <a:pt x="23" y="3"/>
                        <a:pt x="119" y="0"/>
                        <a:pt x="119" y="0"/>
                      </a:cubicBezTo>
                      <a:close/>
                    </a:path>
                  </a:pathLst>
                </a:custGeom>
                <a:solidFill>
                  <a:srgbClr val="253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5" name="Freeform 60">
                  <a:extLst>
                    <a:ext uri="{FF2B5EF4-FFF2-40B4-BE49-F238E27FC236}">
                      <a16:creationId xmlns:a16="http://schemas.microsoft.com/office/drawing/2014/main" id="{78183366-3D6F-4F58-A05C-7952C9A743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0000" y="1416050"/>
                  <a:ext cx="835025" cy="1493838"/>
                </a:xfrm>
                <a:custGeom>
                  <a:avLst/>
                  <a:gdLst>
                    <a:gd name="T0" fmla="*/ 822309 w 197"/>
                    <a:gd name="T1" fmla="*/ 432874 h 352"/>
                    <a:gd name="T2" fmla="*/ 737535 w 197"/>
                    <a:gd name="T3" fmla="*/ 420142 h 352"/>
                    <a:gd name="T4" fmla="*/ 656999 w 197"/>
                    <a:gd name="T5" fmla="*/ 449849 h 352"/>
                    <a:gd name="T6" fmla="*/ 589180 w 197"/>
                    <a:gd name="T7" fmla="*/ 513507 h 352"/>
                    <a:gd name="T8" fmla="*/ 517122 w 197"/>
                    <a:gd name="T9" fmla="*/ 598384 h 352"/>
                    <a:gd name="T10" fmla="*/ 500167 w 197"/>
                    <a:gd name="T11" fmla="*/ 602628 h 352"/>
                    <a:gd name="T12" fmla="*/ 483212 w 197"/>
                    <a:gd name="T13" fmla="*/ 564433 h 352"/>
                    <a:gd name="T14" fmla="*/ 453541 w 197"/>
                    <a:gd name="T15" fmla="*/ 475312 h 352"/>
                    <a:gd name="T16" fmla="*/ 423871 w 197"/>
                    <a:gd name="T17" fmla="*/ 381947 h 352"/>
                    <a:gd name="T18" fmla="*/ 389961 w 197"/>
                    <a:gd name="T19" fmla="*/ 258875 h 352"/>
                    <a:gd name="T20" fmla="*/ 411154 w 197"/>
                    <a:gd name="T21" fmla="*/ 140047 h 352"/>
                    <a:gd name="T22" fmla="*/ 445064 w 197"/>
                    <a:gd name="T23" fmla="*/ 33951 h 352"/>
                    <a:gd name="T24" fmla="*/ 436587 w 197"/>
                    <a:gd name="T25" fmla="*/ 0 h 352"/>
                    <a:gd name="T26" fmla="*/ 351813 w 197"/>
                    <a:gd name="T27" fmla="*/ 140047 h 352"/>
                    <a:gd name="T28" fmla="*/ 343335 w 197"/>
                    <a:gd name="T29" fmla="*/ 280095 h 352"/>
                    <a:gd name="T30" fmla="*/ 360290 w 197"/>
                    <a:gd name="T31" fmla="*/ 551702 h 352"/>
                    <a:gd name="T32" fmla="*/ 211935 w 197"/>
                    <a:gd name="T33" fmla="*/ 1158573 h 352"/>
                    <a:gd name="T34" fmla="*/ 127161 w 197"/>
                    <a:gd name="T35" fmla="*/ 1324084 h 352"/>
                    <a:gd name="T36" fmla="*/ 0 w 197"/>
                    <a:gd name="T37" fmla="*/ 1468375 h 352"/>
                    <a:gd name="T38" fmla="*/ 29671 w 197"/>
                    <a:gd name="T39" fmla="*/ 1493838 h 352"/>
                    <a:gd name="T40" fmla="*/ 194980 w 197"/>
                    <a:gd name="T41" fmla="*/ 1345303 h 352"/>
                    <a:gd name="T42" fmla="*/ 305187 w 197"/>
                    <a:gd name="T43" fmla="*/ 1273157 h 352"/>
                    <a:gd name="T44" fmla="*/ 292471 w 197"/>
                    <a:gd name="T45" fmla="*/ 1213743 h 352"/>
                    <a:gd name="T46" fmla="*/ 593419 w 197"/>
                    <a:gd name="T47" fmla="*/ 755407 h 352"/>
                    <a:gd name="T48" fmla="*/ 635806 w 197"/>
                    <a:gd name="T49" fmla="*/ 649310 h 352"/>
                    <a:gd name="T50" fmla="*/ 720580 w 197"/>
                    <a:gd name="T51" fmla="*/ 615359 h 352"/>
                    <a:gd name="T52" fmla="*/ 796877 w 197"/>
                    <a:gd name="T53" fmla="*/ 547458 h 352"/>
                    <a:gd name="T54" fmla="*/ 822309 w 197"/>
                    <a:gd name="T55" fmla="*/ 432874 h 35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97" h="352">
                      <a:moveTo>
                        <a:pt x="194" y="102"/>
                      </a:moveTo>
                      <a:cubicBezTo>
                        <a:pt x="191" y="98"/>
                        <a:pt x="180" y="99"/>
                        <a:pt x="174" y="99"/>
                      </a:cubicBezTo>
                      <a:cubicBezTo>
                        <a:pt x="167" y="100"/>
                        <a:pt x="162" y="103"/>
                        <a:pt x="155" y="106"/>
                      </a:cubicBezTo>
                      <a:cubicBezTo>
                        <a:pt x="148" y="109"/>
                        <a:pt x="143" y="117"/>
                        <a:pt x="139" y="121"/>
                      </a:cubicBezTo>
                      <a:cubicBezTo>
                        <a:pt x="135" y="126"/>
                        <a:pt x="125" y="137"/>
                        <a:pt x="122" y="141"/>
                      </a:cubicBezTo>
                      <a:cubicBezTo>
                        <a:pt x="119" y="144"/>
                        <a:pt x="118" y="142"/>
                        <a:pt x="118" y="142"/>
                      </a:cubicBezTo>
                      <a:cubicBezTo>
                        <a:pt x="118" y="142"/>
                        <a:pt x="115" y="136"/>
                        <a:pt x="114" y="133"/>
                      </a:cubicBezTo>
                      <a:cubicBezTo>
                        <a:pt x="113" y="129"/>
                        <a:pt x="110" y="117"/>
                        <a:pt x="107" y="112"/>
                      </a:cubicBezTo>
                      <a:cubicBezTo>
                        <a:pt x="105" y="107"/>
                        <a:pt x="102" y="97"/>
                        <a:pt x="100" y="90"/>
                      </a:cubicBezTo>
                      <a:cubicBezTo>
                        <a:pt x="98" y="83"/>
                        <a:pt x="94" y="70"/>
                        <a:pt x="92" y="61"/>
                      </a:cubicBezTo>
                      <a:cubicBezTo>
                        <a:pt x="91" y="53"/>
                        <a:pt x="95" y="41"/>
                        <a:pt x="97" y="33"/>
                      </a:cubicBezTo>
                      <a:cubicBezTo>
                        <a:pt x="99" y="26"/>
                        <a:pt x="103" y="15"/>
                        <a:pt x="105" y="8"/>
                      </a:cubicBezTo>
                      <a:cubicBezTo>
                        <a:pt x="105" y="6"/>
                        <a:pt x="105" y="3"/>
                        <a:pt x="103" y="0"/>
                      </a:cubicBezTo>
                      <a:cubicBezTo>
                        <a:pt x="92" y="14"/>
                        <a:pt x="87" y="22"/>
                        <a:pt x="83" y="33"/>
                      </a:cubicBezTo>
                      <a:cubicBezTo>
                        <a:pt x="81" y="41"/>
                        <a:pt x="80" y="50"/>
                        <a:pt x="81" y="66"/>
                      </a:cubicBezTo>
                      <a:cubicBezTo>
                        <a:pt x="84" y="109"/>
                        <a:pt x="94" y="86"/>
                        <a:pt x="85" y="130"/>
                      </a:cubicBezTo>
                      <a:cubicBezTo>
                        <a:pt x="77" y="173"/>
                        <a:pt x="56" y="258"/>
                        <a:pt x="50" y="273"/>
                      </a:cubicBezTo>
                      <a:cubicBezTo>
                        <a:pt x="46" y="280"/>
                        <a:pt x="39" y="297"/>
                        <a:pt x="30" y="312"/>
                      </a:cubicBezTo>
                      <a:cubicBezTo>
                        <a:pt x="0" y="346"/>
                        <a:pt x="0" y="346"/>
                        <a:pt x="0" y="346"/>
                      </a:cubicBezTo>
                      <a:cubicBezTo>
                        <a:pt x="7" y="352"/>
                        <a:pt x="7" y="352"/>
                        <a:pt x="7" y="352"/>
                      </a:cubicBezTo>
                      <a:cubicBezTo>
                        <a:pt x="7" y="352"/>
                        <a:pt x="43" y="320"/>
                        <a:pt x="46" y="317"/>
                      </a:cubicBezTo>
                      <a:cubicBezTo>
                        <a:pt x="48" y="314"/>
                        <a:pt x="72" y="300"/>
                        <a:pt x="72" y="300"/>
                      </a:cubicBezTo>
                      <a:cubicBezTo>
                        <a:pt x="69" y="286"/>
                        <a:pt x="69" y="286"/>
                        <a:pt x="69" y="286"/>
                      </a:cubicBezTo>
                      <a:cubicBezTo>
                        <a:pt x="115" y="243"/>
                        <a:pt x="140" y="179"/>
                        <a:pt x="140" y="178"/>
                      </a:cubicBezTo>
                      <a:cubicBezTo>
                        <a:pt x="140" y="177"/>
                        <a:pt x="149" y="155"/>
                        <a:pt x="150" y="153"/>
                      </a:cubicBezTo>
                      <a:cubicBezTo>
                        <a:pt x="152" y="150"/>
                        <a:pt x="162" y="148"/>
                        <a:pt x="170" y="145"/>
                      </a:cubicBezTo>
                      <a:cubicBezTo>
                        <a:pt x="179" y="142"/>
                        <a:pt x="186" y="132"/>
                        <a:pt x="188" y="129"/>
                      </a:cubicBezTo>
                      <a:cubicBezTo>
                        <a:pt x="190" y="125"/>
                        <a:pt x="197" y="107"/>
                        <a:pt x="194" y="102"/>
                      </a:cubicBezTo>
                      <a:close/>
                    </a:path>
                  </a:pathLst>
                </a:custGeom>
                <a:solidFill>
                  <a:srgbClr val="00AE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6" name="Freeform 61">
                  <a:extLst>
                    <a:ext uri="{FF2B5EF4-FFF2-40B4-BE49-F238E27FC236}">
                      <a16:creationId xmlns:a16="http://schemas.microsoft.com/office/drawing/2014/main" id="{71E2EA25-FC94-4F8F-9DE4-36BD90815C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5763" y="1509713"/>
                  <a:ext cx="241300" cy="517525"/>
                </a:xfrm>
                <a:custGeom>
                  <a:avLst/>
                  <a:gdLst>
                    <a:gd name="T0" fmla="*/ 25400 w 57"/>
                    <a:gd name="T1" fmla="*/ 46662 h 122"/>
                    <a:gd name="T2" fmla="*/ 4233 w 57"/>
                    <a:gd name="T3" fmla="*/ 165438 h 122"/>
                    <a:gd name="T4" fmla="*/ 38100 w 57"/>
                    <a:gd name="T5" fmla="*/ 288457 h 122"/>
                    <a:gd name="T6" fmla="*/ 67733 w 57"/>
                    <a:gd name="T7" fmla="*/ 381781 h 122"/>
                    <a:gd name="T8" fmla="*/ 97367 w 57"/>
                    <a:gd name="T9" fmla="*/ 470863 h 122"/>
                    <a:gd name="T10" fmla="*/ 114300 w 57"/>
                    <a:gd name="T11" fmla="*/ 509041 h 122"/>
                    <a:gd name="T12" fmla="*/ 131233 w 57"/>
                    <a:gd name="T13" fmla="*/ 504799 h 122"/>
                    <a:gd name="T14" fmla="*/ 194733 w 57"/>
                    <a:gd name="T15" fmla="*/ 432685 h 122"/>
                    <a:gd name="T16" fmla="*/ 241300 w 57"/>
                    <a:gd name="T17" fmla="*/ 407233 h 122"/>
                    <a:gd name="T18" fmla="*/ 38100 w 57"/>
                    <a:gd name="T19" fmla="*/ 0 h 122"/>
                    <a:gd name="T20" fmla="*/ 25400 w 57"/>
                    <a:gd name="T21" fmla="*/ 46662 h 12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57" h="122">
                      <a:moveTo>
                        <a:pt x="6" y="11"/>
                      </a:moveTo>
                      <a:cubicBezTo>
                        <a:pt x="4" y="19"/>
                        <a:pt x="0" y="31"/>
                        <a:pt x="1" y="39"/>
                      </a:cubicBezTo>
                      <a:cubicBezTo>
                        <a:pt x="3" y="48"/>
                        <a:pt x="7" y="61"/>
                        <a:pt x="9" y="68"/>
                      </a:cubicBezTo>
                      <a:cubicBezTo>
                        <a:pt x="11" y="75"/>
                        <a:pt x="14" y="85"/>
                        <a:pt x="16" y="90"/>
                      </a:cubicBezTo>
                      <a:cubicBezTo>
                        <a:pt x="19" y="95"/>
                        <a:pt x="22" y="107"/>
                        <a:pt x="23" y="111"/>
                      </a:cubicBezTo>
                      <a:cubicBezTo>
                        <a:pt x="24" y="114"/>
                        <a:pt x="27" y="120"/>
                        <a:pt x="27" y="120"/>
                      </a:cubicBezTo>
                      <a:cubicBezTo>
                        <a:pt x="27" y="120"/>
                        <a:pt x="28" y="122"/>
                        <a:pt x="31" y="119"/>
                      </a:cubicBezTo>
                      <a:cubicBezTo>
                        <a:pt x="33" y="116"/>
                        <a:pt x="41" y="107"/>
                        <a:pt x="46" y="102"/>
                      </a:cubicBezTo>
                      <a:cubicBezTo>
                        <a:pt x="49" y="100"/>
                        <a:pt x="53" y="97"/>
                        <a:pt x="57" y="96"/>
                      </a:cubicBezTo>
                      <a:cubicBezTo>
                        <a:pt x="43" y="75"/>
                        <a:pt x="26" y="41"/>
                        <a:pt x="9" y="0"/>
                      </a:cubicBezTo>
                      <a:cubicBezTo>
                        <a:pt x="8" y="4"/>
                        <a:pt x="7" y="8"/>
                        <a:pt x="6" y="11"/>
                      </a:cubicBez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7" name="Freeform 62">
                  <a:extLst>
                    <a:ext uri="{FF2B5EF4-FFF2-40B4-BE49-F238E27FC236}">
                      <a16:creationId xmlns:a16="http://schemas.microsoft.com/office/drawing/2014/main" id="{6317551B-4AE0-4B55-9F87-04341D10E8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33863" y="1362075"/>
                  <a:ext cx="954088" cy="700088"/>
                </a:xfrm>
                <a:custGeom>
                  <a:avLst/>
                  <a:gdLst>
                    <a:gd name="T0" fmla="*/ 843838 w 225"/>
                    <a:gd name="T1" fmla="*/ 55158 h 165"/>
                    <a:gd name="T2" fmla="*/ 703905 w 225"/>
                    <a:gd name="T3" fmla="*/ 33944 h 165"/>
                    <a:gd name="T4" fmla="*/ 589414 w 225"/>
                    <a:gd name="T5" fmla="*/ 33944 h 165"/>
                    <a:gd name="T6" fmla="*/ 525808 w 225"/>
                    <a:gd name="T7" fmla="*/ 67887 h 165"/>
                    <a:gd name="T8" fmla="*/ 453722 w 225"/>
                    <a:gd name="T9" fmla="*/ 118803 h 165"/>
                    <a:gd name="T10" fmla="*/ 360433 w 225"/>
                    <a:gd name="T11" fmla="*/ 156989 h 165"/>
                    <a:gd name="T12" fmla="*/ 262904 w 225"/>
                    <a:gd name="T13" fmla="*/ 220634 h 165"/>
                    <a:gd name="T14" fmla="*/ 207779 w 225"/>
                    <a:gd name="T15" fmla="*/ 178204 h 165"/>
                    <a:gd name="T16" fmla="*/ 144173 w 225"/>
                    <a:gd name="T17" fmla="*/ 55158 h 165"/>
                    <a:gd name="T18" fmla="*/ 16962 w 225"/>
                    <a:gd name="T19" fmla="*/ 63644 h 165"/>
                    <a:gd name="T20" fmla="*/ 21202 w 225"/>
                    <a:gd name="T21" fmla="*/ 89102 h 165"/>
                    <a:gd name="T22" fmla="*/ 0 w 225"/>
                    <a:gd name="T23" fmla="*/ 148504 h 165"/>
                    <a:gd name="T24" fmla="*/ 203539 w 225"/>
                    <a:gd name="T25" fmla="*/ 555827 h 165"/>
                    <a:gd name="T26" fmla="*/ 385876 w 225"/>
                    <a:gd name="T27" fmla="*/ 572799 h 165"/>
                    <a:gd name="T28" fmla="*/ 491885 w 225"/>
                    <a:gd name="T29" fmla="*/ 623715 h 165"/>
                    <a:gd name="T30" fmla="*/ 682703 w 225"/>
                    <a:gd name="T31" fmla="*/ 581285 h 165"/>
                    <a:gd name="T32" fmla="*/ 729347 w 225"/>
                    <a:gd name="T33" fmla="*/ 509155 h 165"/>
                    <a:gd name="T34" fmla="*/ 780232 w 225"/>
                    <a:gd name="T35" fmla="*/ 458239 h 165"/>
                    <a:gd name="T36" fmla="*/ 835357 w 225"/>
                    <a:gd name="T37" fmla="*/ 407324 h 165"/>
                    <a:gd name="T38" fmla="*/ 848078 w 225"/>
                    <a:gd name="T39" fmla="*/ 313979 h 165"/>
                    <a:gd name="T40" fmla="*/ 856559 w 225"/>
                    <a:gd name="T41" fmla="*/ 229120 h 165"/>
                    <a:gd name="T42" fmla="*/ 920165 w 225"/>
                    <a:gd name="T43" fmla="*/ 114560 h 165"/>
                    <a:gd name="T44" fmla="*/ 954088 w 225"/>
                    <a:gd name="T45" fmla="*/ 0 h 165"/>
                    <a:gd name="T46" fmla="*/ 843838 w 225"/>
                    <a:gd name="T47" fmla="*/ 55158 h 165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225" h="165">
                      <a:moveTo>
                        <a:pt x="199" y="13"/>
                      </a:moveTo>
                      <a:cubicBezTo>
                        <a:pt x="189" y="18"/>
                        <a:pt x="179" y="12"/>
                        <a:pt x="166" y="8"/>
                      </a:cubicBezTo>
                      <a:cubicBezTo>
                        <a:pt x="152" y="4"/>
                        <a:pt x="150" y="5"/>
                        <a:pt x="139" y="8"/>
                      </a:cubicBezTo>
                      <a:cubicBezTo>
                        <a:pt x="128" y="10"/>
                        <a:pt x="127" y="11"/>
                        <a:pt x="124" y="16"/>
                      </a:cubicBezTo>
                      <a:cubicBezTo>
                        <a:pt x="121" y="21"/>
                        <a:pt x="116" y="28"/>
                        <a:pt x="107" y="28"/>
                      </a:cubicBezTo>
                      <a:cubicBezTo>
                        <a:pt x="97" y="28"/>
                        <a:pt x="91" y="33"/>
                        <a:pt x="85" y="37"/>
                      </a:cubicBezTo>
                      <a:cubicBezTo>
                        <a:pt x="78" y="41"/>
                        <a:pt x="70" y="47"/>
                        <a:pt x="62" y="52"/>
                      </a:cubicBezTo>
                      <a:cubicBezTo>
                        <a:pt x="53" y="58"/>
                        <a:pt x="54" y="53"/>
                        <a:pt x="49" y="42"/>
                      </a:cubicBezTo>
                      <a:cubicBezTo>
                        <a:pt x="44" y="31"/>
                        <a:pt x="44" y="23"/>
                        <a:pt x="34" y="13"/>
                      </a:cubicBezTo>
                      <a:cubicBezTo>
                        <a:pt x="25" y="5"/>
                        <a:pt x="14" y="6"/>
                        <a:pt x="4" y="15"/>
                      </a:cubicBezTo>
                      <a:cubicBezTo>
                        <a:pt x="5" y="17"/>
                        <a:pt x="5" y="19"/>
                        <a:pt x="5" y="21"/>
                      </a:cubicBezTo>
                      <a:cubicBezTo>
                        <a:pt x="4" y="25"/>
                        <a:pt x="2" y="30"/>
                        <a:pt x="0" y="35"/>
                      </a:cubicBezTo>
                      <a:cubicBezTo>
                        <a:pt x="17" y="76"/>
                        <a:pt x="34" y="110"/>
                        <a:pt x="48" y="131"/>
                      </a:cubicBezTo>
                      <a:cubicBezTo>
                        <a:pt x="58" y="126"/>
                        <a:pt x="70" y="126"/>
                        <a:pt x="91" y="135"/>
                      </a:cubicBezTo>
                      <a:cubicBezTo>
                        <a:pt x="98" y="137"/>
                        <a:pt x="105" y="142"/>
                        <a:pt x="116" y="147"/>
                      </a:cubicBezTo>
                      <a:cubicBezTo>
                        <a:pt x="141" y="165"/>
                        <a:pt x="158" y="146"/>
                        <a:pt x="161" y="137"/>
                      </a:cubicBezTo>
                      <a:cubicBezTo>
                        <a:pt x="163" y="128"/>
                        <a:pt x="169" y="123"/>
                        <a:pt x="172" y="120"/>
                      </a:cubicBezTo>
                      <a:cubicBezTo>
                        <a:pt x="175" y="118"/>
                        <a:pt x="183" y="109"/>
                        <a:pt x="184" y="108"/>
                      </a:cubicBezTo>
                      <a:cubicBezTo>
                        <a:pt x="186" y="107"/>
                        <a:pt x="196" y="102"/>
                        <a:pt x="197" y="96"/>
                      </a:cubicBezTo>
                      <a:cubicBezTo>
                        <a:pt x="199" y="91"/>
                        <a:pt x="200" y="80"/>
                        <a:pt x="200" y="74"/>
                      </a:cubicBezTo>
                      <a:cubicBezTo>
                        <a:pt x="200" y="69"/>
                        <a:pt x="201" y="57"/>
                        <a:pt x="202" y="54"/>
                      </a:cubicBezTo>
                      <a:cubicBezTo>
                        <a:pt x="202" y="50"/>
                        <a:pt x="214" y="33"/>
                        <a:pt x="217" y="27"/>
                      </a:cubicBezTo>
                      <a:cubicBezTo>
                        <a:pt x="219" y="21"/>
                        <a:pt x="222" y="6"/>
                        <a:pt x="225" y="0"/>
                      </a:cubicBezTo>
                      <a:cubicBezTo>
                        <a:pt x="225" y="0"/>
                        <a:pt x="209" y="9"/>
                        <a:pt x="199" y="13"/>
                      </a:cubicBez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8" name="Freeform 63">
                  <a:extLst>
                    <a:ext uri="{FF2B5EF4-FFF2-40B4-BE49-F238E27FC236}">
                      <a16:creationId xmlns:a16="http://schemas.microsoft.com/office/drawing/2014/main" id="{5114C164-01B8-4D45-B95C-E1CD955495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7663" y="596900"/>
                  <a:ext cx="1128713" cy="1011238"/>
                </a:xfrm>
                <a:custGeom>
                  <a:avLst/>
                  <a:gdLst>
                    <a:gd name="T0" fmla="*/ 1086280 w 266"/>
                    <a:gd name="T1" fmla="*/ 458881 h 238"/>
                    <a:gd name="T2" fmla="*/ 865630 w 266"/>
                    <a:gd name="T3" fmla="*/ 182703 h 238"/>
                    <a:gd name="T4" fmla="*/ 280057 w 266"/>
                    <a:gd name="T5" fmla="*/ 157209 h 238"/>
                    <a:gd name="T6" fmla="*/ 16973 w 266"/>
                    <a:gd name="T7" fmla="*/ 577850 h 238"/>
                    <a:gd name="T8" fmla="*/ 76379 w 266"/>
                    <a:gd name="T9" fmla="*/ 845531 h 238"/>
                    <a:gd name="T10" fmla="*/ 93352 w 266"/>
                    <a:gd name="T11" fmla="*/ 828535 h 238"/>
                    <a:gd name="T12" fmla="*/ 220651 w 266"/>
                    <a:gd name="T13" fmla="*/ 820038 h 238"/>
                    <a:gd name="T14" fmla="*/ 284300 w 266"/>
                    <a:gd name="T15" fmla="*/ 943256 h 238"/>
                    <a:gd name="T16" fmla="*/ 339463 w 266"/>
                    <a:gd name="T17" fmla="*/ 985745 h 238"/>
                    <a:gd name="T18" fmla="*/ 437058 w 266"/>
                    <a:gd name="T19" fmla="*/ 922011 h 238"/>
                    <a:gd name="T20" fmla="*/ 530410 w 266"/>
                    <a:gd name="T21" fmla="*/ 883771 h 238"/>
                    <a:gd name="T22" fmla="*/ 602546 w 266"/>
                    <a:gd name="T23" fmla="*/ 832784 h 238"/>
                    <a:gd name="T24" fmla="*/ 666195 w 266"/>
                    <a:gd name="T25" fmla="*/ 798793 h 238"/>
                    <a:gd name="T26" fmla="*/ 780764 w 266"/>
                    <a:gd name="T27" fmla="*/ 798793 h 238"/>
                    <a:gd name="T28" fmla="*/ 920792 w 266"/>
                    <a:gd name="T29" fmla="*/ 820038 h 238"/>
                    <a:gd name="T30" fmla="*/ 1031118 w 266"/>
                    <a:gd name="T31" fmla="*/ 764802 h 238"/>
                    <a:gd name="T32" fmla="*/ 1086280 w 266"/>
                    <a:gd name="T33" fmla="*/ 458881 h 23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266" h="238">
                      <a:moveTo>
                        <a:pt x="256" y="108"/>
                      </a:moveTo>
                      <a:cubicBezTo>
                        <a:pt x="253" y="99"/>
                        <a:pt x="246" y="87"/>
                        <a:pt x="204" y="43"/>
                      </a:cubicBezTo>
                      <a:cubicBezTo>
                        <a:pt x="163" y="0"/>
                        <a:pt x="122" y="12"/>
                        <a:pt x="66" y="37"/>
                      </a:cubicBezTo>
                      <a:cubicBezTo>
                        <a:pt x="11" y="62"/>
                        <a:pt x="7" y="113"/>
                        <a:pt x="4" y="136"/>
                      </a:cubicBezTo>
                      <a:cubicBezTo>
                        <a:pt x="0" y="157"/>
                        <a:pt x="13" y="187"/>
                        <a:pt x="18" y="199"/>
                      </a:cubicBezTo>
                      <a:cubicBezTo>
                        <a:pt x="19" y="197"/>
                        <a:pt x="22" y="194"/>
                        <a:pt x="22" y="195"/>
                      </a:cubicBezTo>
                      <a:cubicBezTo>
                        <a:pt x="32" y="186"/>
                        <a:pt x="43" y="185"/>
                        <a:pt x="52" y="193"/>
                      </a:cubicBezTo>
                      <a:cubicBezTo>
                        <a:pt x="62" y="203"/>
                        <a:pt x="62" y="211"/>
                        <a:pt x="67" y="222"/>
                      </a:cubicBezTo>
                      <a:cubicBezTo>
                        <a:pt x="72" y="233"/>
                        <a:pt x="71" y="238"/>
                        <a:pt x="80" y="232"/>
                      </a:cubicBezTo>
                      <a:cubicBezTo>
                        <a:pt x="88" y="227"/>
                        <a:pt x="96" y="221"/>
                        <a:pt x="103" y="217"/>
                      </a:cubicBezTo>
                      <a:cubicBezTo>
                        <a:pt x="109" y="213"/>
                        <a:pt x="115" y="208"/>
                        <a:pt x="125" y="208"/>
                      </a:cubicBezTo>
                      <a:cubicBezTo>
                        <a:pt x="134" y="208"/>
                        <a:pt x="139" y="201"/>
                        <a:pt x="142" y="196"/>
                      </a:cubicBezTo>
                      <a:cubicBezTo>
                        <a:pt x="145" y="191"/>
                        <a:pt x="146" y="190"/>
                        <a:pt x="157" y="188"/>
                      </a:cubicBezTo>
                      <a:cubicBezTo>
                        <a:pt x="168" y="185"/>
                        <a:pt x="170" y="184"/>
                        <a:pt x="184" y="188"/>
                      </a:cubicBezTo>
                      <a:cubicBezTo>
                        <a:pt x="197" y="192"/>
                        <a:pt x="207" y="198"/>
                        <a:pt x="217" y="193"/>
                      </a:cubicBezTo>
                      <a:cubicBezTo>
                        <a:pt x="227" y="189"/>
                        <a:pt x="243" y="180"/>
                        <a:pt x="243" y="180"/>
                      </a:cubicBezTo>
                      <a:cubicBezTo>
                        <a:pt x="266" y="160"/>
                        <a:pt x="258" y="118"/>
                        <a:pt x="256" y="10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9" name="Freeform 64">
                  <a:extLst>
                    <a:ext uri="{FF2B5EF4-FFF2-40B4-BE49-F238E27FC236}">
                      <a16:creationId xmlns:a16="http://schemas.microsoft.com/office/drawing/2014/main" id="{16995D7D-D4A7-40F8-A563-B2BC9F4C2B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82975" y="1798638"/>
                  <a:ext cx="2536825" cy="1968500"/>
                </a:xfrm>
                <a:custGeom>
                  <a:avLst/>
                  <a:gdLst>
                    <a:gd name="T0" fmla="*/ 2015037 w 598"/>
                    <a:gd name="T1" fmla="*/ 1319404 h 464"/>
                    <a:gd name="T2" fmla="*/ 1692631 w 598"/>
                    <a:gd name="T3" fmla="*/ 1145463 h 464"/>
                    <a:gd name="T4" fmla="*/ 1238717 w 598"/>
                    <a:gd name="T5" fmla="*/ 818794 h 464"/>
                    <a:gd name="T6" fmla="*/ 1030850 w 598"/>
                    <a:gd name="T7" fmla="*/ 534550 h 464"/>
                    <a:gd name="T8" fmla="*/ 814499 w 598"/>
                    <a:gd name="T9" fmla="*/ 258790 h 464"/>
                    <a:gd name="T10" fmla="*/ 496335 w 598"/>
                    <a:gd name="T11" fmla="*/ 0 h 464"/>
                    <a:gd name="T12" fmla="*/ 110297 w 598"/>
                    <a:gd name="T13" fmla="*/ 101819 h 464"/>
                    <a:gd name="T14" fmla="*/ 0 w 598"/>
                    <a:gd name="T15" fmla="*/ 144244 h 464"/>
                    <a:gd name="T16" fmla="*/ 203625 w 598"/>
                    <a:gd name="T17" fmla="*/ 479398 h 464"/>
                    <a:gd name="T18" fmla="*/ 496335 w 598"/>
                    <a:gd name="T19" fmla="*/ 755157 h 464"/>
                    <a:gd name="T20" fmla="*/ 890858 w 598"/>
                    <a:gd name="T21" fmla="*/ 1192130 h 464"/>
                    <a:gd name="T22" fmla="*/ 996913 w 598"/>
                    <a:gd name="T23" fmla="*/ 1272737 h 464"/>
                    <a:gd name="T24" fmla="*/ 1175084 w 598"/>
                    <a:gd name="T25" fmla="*/ 1425466 h 464"/>
                    <a:gd name="T26" fmla="*/ 1578092 w 598"/>
                    <a:gd name="T27" fmla="*/ 1595164 h 464"/>
                    <a:gd name="T28" fmla="*/ 2032005 w 598"/>
                    <a:gd name="T29" fmla="*/ 1858196 h 464"/>
                    <a:gd name="T30" fmla="*/ 2536825 w 598"/>
                    <a:gd name="T31" fmla="*/ 1624861 h 464"/>
                    <a:gd name="T32" fmla="*/ 2015037 w 598"/>
                    <a:gd name="T33" fmla="*/ 1319404 h 46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598" h="464">
                      <a:moveTo>
                        <a:pt x="475" y="311"/>
                      </a:moveTo>
                      <a:cubicBezTo>
                        <a:pt x="472" y="310"/>
                        <a:pt x="413" y="275"/>
                        <a:pt x="399" y="270"/>
                      </a:cubicBezTo>
                      <a:cubicBezTo>
                        <a:pt x="384" y="264"/>
                        <a:pt x="302" y="207"/>
                        <a:pt x="292" y="193"/>
                      </a:cubicBezTo>
                      <a:cubicBezTo>
                        <a:pt x="282" y="180"/>
                        <a:pt x="250" y="138"/>
                        <a:pt x="243" y="126"/>
                      </a:cubicBezTo>
                      <a:cubicBezTo>
                        <a:pt x="235" y="114"/>
                        <a:pt x="201" y="72"/>
                        <a:pt x="192" y="61"/>
                      </a:cubicBezTo>
                      <a:cubicBezTo>
                        <a:pt x="183" y="51"/>
                        <a:pt x="142" y="12"/>
                        <a:pt x="117" y="0"/>
                      </a:cubicBezTo>
                      <a:cubicBezTo>
                        <a:pt x="74" y="0"/>
                        <a:pt x="48" y="15"/>
                        <a:pt x="26" y="24"/>
                      </a:cubicBezTo>
                      <a:cubicBezTo>
                        <a:pt x="19" y="26"/>
                        <a:pt x="10" y="30"/>
                        <a:pt x="0" y="34"/>
                      </a:cubicBezTo>
                      <a:cubicBezTo>
                        <a:pt x="13" y="61"/>
                        <a:pt x="41" y="98"/>
                        <a:pt x="48" y="113"/>
                      </a:cubicBezTo>
                      <a:cubicBezTo>
                        <a:pt x="58" y="134"/>
                        <a:pt x="109" y="171"/>
                        <a:pt x="117" y="178"/>
                      </a:cubicBezTo>
                      <a:cubicBezTo>
                        <a:pt x="124" y="184"/>
                        <a:pt x="207" y="277"/>
                        <a:pt x="210" y="281"/>
                      </a:cubicBezTo>
                      <a:cubicBezTo>
                        <a:pt x="212" y="284"/>
                        <a:pt x="226" y="296"/>
                        <a:pt x="235" y="300"/>
                      </a:cubicBezTo>
                      <a:cubicBezTo>
                        <a:pt x="244" y="303"/>
                        <a:pt x="265" y="329"/>
                        <a:pt x="277" y="336"/>
                      </a:cubicBezTo>
                      <a:cubicBezTo>
                        <a:pt x="290" y="344"/>
                        <a:pt x="344" y="367"/>
                        <a:pt x="372" y="376"/>
                      </a:cubicBezTo>
                      <a:cubicBezTo>
                        <a:pt x="401" y="386"/>
                        <a:pt x="434" y="412"/>
                        <a:pt x="479" y="438"/>
                      </a:cubicBezTo>
                      <a:cubicBezTo>
                        <a:pt x="547" y="464"/>
                        <a:pt x="598" y="383"/>
                        <a:pt x="598" y="383"/>
                      </a:cubicBezTo>
                      <a:cubicBezTo>
                        <a:pt x="598" y="383"/>
                        <a:pt x="477" y="313"/>
                        <a:pt x="475" y="311"/>
                      </a:cubicBezTo>
                      <a:close/>
                    </a:path>
                  </a:pathLst>
                </a:custGeom>
                <a:solidFill>
                  <a:srgbClr val="253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0" name="Freeform 65">
                  <a:extLst>
                    <a:ext uri="{FF2B5EF4-FFF2-40B4-BE49-F238E27FC236}">
                      <a16:creationId xmlns:a16="http://schemas.microsoft.com/office/drawing/2014/main" id="{78765D98-D28B-4516-B2D9-B1AFB4D48B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88000" y="2932113"/>
                  <a:ext cx="885825" cy="665163"/>
                </a:xfrm>
                <a:custGeom>
                  <a:avLst/>
                  <a:gdLst>
                    <a:gd name="T0" fmla="*/ 38146 w 209"/>
                    <a:gd name="T1" fmla="*/ 504168 h 157"/>
                    <a:gd name="T2" fmla="*/ 190728 w 209"/>
                    <a:gd name="T3" fmla="*/ 275386 h 157"/>
                    <a:gd name="T4" fmla="*/ 305165 w 209"/>
                    <a:gd name="T5" fmla="*/ 139811 h 157"/>
                    <a:gd name="T6" fmla="*/ 593376 w 209"/>
                    <a:gd name="T7" fmla="*/ 29657 h 157"/>
                    <a:gd name="T8" fmla="*/ 699336 w 209"/>
                    <a:gd name="T9" fmla="*/ 80497 h 157"/>
                    <a:gd name="T10" fmla="*/ 627283 w 209"/>
                    <a:gd name="T11" fmla="*/ 105918 h 157"/>
                    <a:gd name="T12" fmla="*/ 542515 w 209"/>
                    <a:gd name="T13" fmla="*/ 122865 h 157"/>
                    <a:gd name="T14" fmla="*/ 500131 w 209"/>
                    <a:gd name="T15" fmla="*/ 156758 h 157"/>
                    <a:gd name="T16" fmla="*/ 580660 w 209"/>
                    <a:gd name="T17" fmla="*/ 220309 h 157"/>
                    <a:gd name="T18" fmla="*/ 775627 w 209"/>
                    <a:gd name="T19" fmla="*/ 186415 h 157"/>
                    <a:gd name="T20" fmla="*/ 805295 w 209"/>
                    <a:gd name="T21" fmla="*/ 262676 h 157"/>
                    <a:gd name="T22" fmla="*/ 508608 w 209"/>
                    <a:gd name="T23" fmla="*/ 410961 h 157"/>
                    <a:gd name="T24" fmla="*/ 360264 w 209"/>
                    <a:gd name="T25" fmla="*/ 529588 h 157"/>
                    <a:gd name="T26" fmla="*/ 131390 w 209"/>
                    <a:gd name="T27" fmla="*/ 660926 h 157"/>
                    <a:gd name="T28" fmla="*/ 38146 w 209"/>
                    <a:gd name="T29" fmla="*/ 504168 h 15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209" h="157">
                      <a:moveTo>
                        <a:pt x="9" y="119"/>
                      </a:moveTo>
                      <a:cubicBezTo>
                        <a:pt x="19" y="90"/>
                        <a:pt x="37" y="74"/>
                        <a:pt x="45" y="65"/>
                      </a:cubicBezTo>
                      <a:cubicBezTo>
                        <a:pt x="53" y="55"/>
                        <a:pt x="61" y="43"/>
                        <a:pt x="72" y="33"/>
                      </a:cubicBezTo>
                      <a:cubicBezTo>
                        <a:pt x="84" y="23"/>
                        <a:pt x="99" y="0"/>
                        <a:pt x="140" y="7"/>
                      </a:cubicBezTo>
                      <a:cubicBezTo>
                        <a:pt x="165" y="11"/>
                        <a:pt x="168" y="15"/>
                        <a:pt x="165" y="19"/>
                      </a:cubicBezTo>
                      <a:cubicBezTo>
                        <a:pt x="162" y="23"/>
                        <a:pt x="152" y="25"/>
                        <a:pt x="148" y="25"/>
                      </a:cubicBezTo>
                      <a:cubicBezTo>
                        <a:pt x="144" y="25"/>
                        <a:pt x="134" y="27"/>
                        <a:pt x="128" y="29"/>
                      </a:cubicBezTo>
                      <a:cubicBezTo>
                        <a:pt x="123" y="32"/>
                        <a:pt x="120" y="34"/>
                        <a:pt x="118" y="37"/>
                      </a:cubicBezTo>
                      <a:cubicBezTo>
                        <a:pt x="117" y="41"/>
                        <a:pt x="110" y="57"/>
                        <a:pt x="137" y="52"/>
                      </a:cubicBezTo>
                      <a:cubicBezTo>
                        <a:pt x="164" y="47"/>
                        <a:pt x="177" y="46"/>
                        <a:pt x="183" y="44"/>
                      </a:cubicBezTo>
                      <a:cubicBezTo>
                        <a:pt x="190" y="43"/>
                        <a:pt x="209" y="52"/>
                        <a:pt x="190" y="62"/>
                      </a:cubicBezTo>
                      <a:cubicBezTo>
                        <a:pt x="172" y="73"/>
                        <a:pt x="132" y="88"/>
                        <a:pt x="120" y="97"/>
                      </a:cubicBezTo>
                      <a:cubicBezTo>
                        <a:pt x="108" y="107"/>
                        <a:pt x="89" y="122"/>
                        <a:pt x="85" y="125"/>
                      </a:cubicBezTo>
                      <a:cubicBezTo>
                        <a:pt x="81" y="128"/>
                        <a:pt x="47" y="157"/>
                        <a:pt x="31" y="156"/>
                      </a:cubicBezTo>
                      <a:cubicBezTo>
                        <a:pt x="15" y="154"/>
                        <a:pt x="0" y="146"/>
                        <a:pt x="9" y="119"/>
                      </a:cubicBez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1" name="Freeform 66">
                  <a:extLst>
                    <a:ext uri="{FF2B5EF4-FFF2-40B4-BE49-F238E27FC236}">
                      <a16:creationId xmlns:a16="http://schemas.microsoft.com/office/drawing/2014/main" id="{FC2F7390-F966-48F0-A0DF-59B7C26FF4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3988" y="2138363"/>
                  <a:ext cx="712788" cy="639763"/>
                </a:xfrm>
                <a:custGeom>
                  <a:avLst/>
                  <a:gdLst>
                    <a:gd name="T0" fmla="*/ 377608 w 168"/>
                    <a:gd name="T1" fmla="*/ 631289 h 151"/>
                    <a:gd name="T2" fmla="*/ 80613 w 168"/>
                    <a:gd name="T3" fmla="*/ 597395 h 151"/>
                    <a:gd name="T4" fmla="*/ 29700 w 168"/>
                    <a:gd name="T5" fmla="*/ 436395 h 151"/>
                    <a:gd name="T6" fmla="*/ 237596 w 168"/>
                    <a:gd name="T7" fmla="*/ 190658 h 151"/>
                    <a:gd name="T8" fmla="*/ 521863 w 168"/>
                    <a:gd name="T9" fmla="*/ 29658 h 151"/>
                    <a:gd name="T10" fmla="*/ 636418 w 168"/>
                    <a:gd name="T11" fmla="*/ 0 h 151"/>
                    <a:gd name="T12" fmla="*/ 674603 w 168"/>
                    <a:gd name="T13" fmla="*/ 46605 h 151"/>
                    <a:gd name="T14" fmla="*/ 712788 w 168"/>
                    <a:gd name="T15" fmla="*/ 76263 h 151"/>
                    <a:gd name="T16" fmla="*/ 636418 w 168"/>
                    <a:gd name="T17" fmla="*/ 148289 h 151"/>
                    <a:gd name="T18" fmla="*/ 585504 w 168"/>
                    <a:gd name="T19" fmla="*/ 165237 h 151"/>
                    <a:gd name="T20" fmla="*/ 483678 w 168"/>
                    <a:gd name="T21" fmla="*/ 254210 h 151"/>
                    <a:gd name="T22" fmla="*/ 411550 w 168"/>
                    <a:gd name="T23" fmla="*/ 343184 h 151"/>
                    <a:gd name="T24" fmla="*/ 347908 w 168"/>
                    <a:gd name="T25" fmla="*/ 432158 h 151"/>
                    <a:gd name="T26" fmla="*/ 318209 w 168"/>
                    <a:gd name="T27" fmla="*/ 491474 h 151"/>
                    <a:gd name="T28" fmla="*/ 462464 w 168"/>
                    <a:gd name="T29" fmla="*/ 538079 h 151"/>
                    <a:gd name="T30" fmla="*/ 437007 w 168"/>
                    <a:gd name="T31" fmla="*/ 618579 h 151"/>
                    <a:gd name="T32" fmla="*/ 377608 w 168"/>
                    <a:gd name="T33" fmla="*/ 631289 h 15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168" h="151">
                      <a:moveTo>
                        <a:pt x="89" y="149"/>
                      </a:moveTo>
                      <a:cubicBezTo>
                        <a:pt x="59" y="149"/>
                        <a:pt x="32" y="151"/>
                        <a:pt x="19" y="141"/>
                      </a:cubicBezTo>
                      <a:cubicBezTo>
                        <a:pt x="5" y="130"/>
                        <a:pt x="0" y="115"/>
                        <a:pt x="7" y="103"/>
                      </a:cubicBezTo>
                      <a:cubicBezTo>
                        <a:pt x="15" y="91"/>
                        <a:pt x="44" y="55"/>
                        <a:pt x="56" y="45"/>
                      </a:cubicBezTo>
                      <a:cubicBezTo>
                        <a:pt x="68" y="35"/>
                        <a:pt x="113" y="11"/>
                        <a:pt x="123" y="7"/>
                      </a:cubicBezTo>
                      <a:cubicBezTo>
                        <a:pt x="133" y="4"/>
                        <a:pt x="145" y="0"/>
                        <a:pt x="150" y="0"/>
                      </a:cubicBezTo>
                      <a:cubicBezTo>
                        <a:pt x="156" y="0"/>
                        <a:pt x="163" y="3"/>
                        <a:pt x="159" y="11"/>
                      </a:cubicBezTo>
                      <a:cubicBezTo>
                        <a:pt x="165" y="12"/>
                        <a:pt x="168" y="16"/>
                        <a:pt x="168" y="18"/>
                      </a:cubicBezTo>
                      <a:cubicBezTo>
                        <a:pt x="167" y="21"/>
                        <a:pt x="152" y="34"/>
                        <a:pt x="150" y="35"/>
                      </a:cubicBezTo>
                      <a:cubicBezTo>
                        <a:pt x="147" y="36"/>
                        <a:pt x="141" y="38"/>
                        <a:pt x="138" y="39"/>
                      </a:cubicBezTo>
                      <a:cubicBezTo>
                        <a:pt x="134" y="41"/>
                        <a:pt x="118" y="56"/>
                        <a:pt x="114" y="60"/>
                      </a:cubicBezTo>
                      <a:cubicBezTo>
                        <a:pt x="110" y="64"/>
                        <a:pt x="101" y="77"/>
                        <a:pt x="97" y="81"/>
                      </a:cubicBezTo>
                      <a:cubicBezTo>
                        <a:pt x="94" y="85"/>
                        <a:pt x="84" y="98"/>
                        <a:pt x="82" y="102"/>
                      </a:cubicBezTo>
                      <a:cubicBezTo>
                        <a:pt x="80" y="106"/>
                        <a:pt x="76" y="115"/>
                        <a:pt x="75" y="116"/>
                      </a:cubicBezTo>
                      <a:cubicBezTo>
                        <a:pt x="75" y="117"/>
                        <a:pt x="104" y="118"/>
                        <a:pt x="109" y="127"/>
                      </a:cubicBezTo>
                      <a:cubicBezTo>
                        <a:pt x="115" y="137"/>
                        <a:pt x="112" y="143"/>
                        <a:pt x="103" y="146"/>
                      </a:cubicBezTo>
                      <a:cubicBezTo>
                        <a:pt x="95" y="148"/>
                        <a:pt x="89" y="149"/>
                        <a:pt x="89" y="149"/>
                      </a:cubicBez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2" name="Freeform 67">
                  <a:extLst>
                    <a:ext uri="{FF2B5EF4-FFF2-40B4-BE49-F238E27FC236}">
                      <a16:creationId xmlns:a16="http://schemas.microsoft.com/office/drawing/2014/main" id="{34F2528D-D796-437B-81F4-AC45E71DB3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03663" y="5578475"/>
                  <a:ext cx="1149350" cy="623888"/>
                </a:xfrm>
                <a:custGeom>
                  <a:avLst/>
                  <a:gdLst>
                    <a:gd name="T0" fmla="*/ 729477 w 271"/>
                    <a:gd name="T1" fmla="*/ 530517 h 147"/>
                    <a:gd name="T2" fmla="*/ 436838 w 271"/>
                    <a:gd name="T3" fmla="*/ 373484 h 147"/>
                    <a:gd name="T4" fmla="*/ 216298 w 271"/>
                    <a:gd name="T5" fmla="*/ 186742 h 147"/>
                    <a:gd name="T6" fmla="*/ 8482 w 271"/>
                    <a:gd name="T7" fmla="*/ 0 h 147"/>
                    <a:gd name="T8" fmla="*/ 0 w 271"/>
                    <a:gd name="T9" fmla="*/ 144301 h 147"/>
                    <a:gd name="T10" fmla="*/ 182369 w 271"/>
                    <a:gd name="T11" fmla="*/ 284357 h 147"/>
                    <a:gd name="T12" fmla="*/ 195093 w 271"/>
                    <a:gd name="T13" fmla="*/ 241916 h 147"/>
                    <a:gd name="T14" fmla="*/ 462285 w 271"/>
                    <a:gd name="T15" fmla="*/ 488076 h 147"/>
                    <a:gd name="T16" fmla="*/ 1009392 w 271"/>
                    <a:gd name="T17" fmla="*/ 585691 h 147"/>
                    <a:gd name="T18" fmla="*/ 1136627 w 271"/>
                    <a:gd name="T19" fmla="*/ 394705 h 147"/>
                    <a:gd name="T20" fmla="*/ 729477 w 271"/>
                    <a:gd name="T21" fmla="*/ 530517 h 14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71" h="147">
                      <a:moveTo>
                        <a:pt x="172" y="125"/>
                      </a:moveTo>
                      <a:cubicBezTo>
                        <a:pt x="146" y="123"/>
                        <a:pt x="109" y="94"/>
                        <a:pt x="103" y="88"/>
                      </a:cubicBezTo>
                      <a:cubicBezTo>
                        <a:pt x="97" y="81"/>
                        <a:pt x="74" y="55"/>
                        <a:pt x="51" y="44"/>
                      </a:cubicBezTo>
                      <a:cubicBezTo>
                        <a:pt x="32" y="37"/>
                        <a:pt x="15" y="19"/>
                        <a:pt x="2" y="0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43" y="67"/>
                        <a:pt x="43" y="67"/>
                        <a:pt x="43" y="67"/>
                      </a:cubicBezTo>
                      <a:cubicBezTo>
                        <a:pt x="43" y="67"/>
                        <a:pt x="44" y="66"/>
                        <a:pt x="46" y="57"/>
                      </a:cubicBezTo>
                      <a:cubicBezTo>
                        <a:pt x="87" y="72"/>
                        <a:pt x="93" y="98"/>
                        <a:pt x="109" y="115"/>
                      </a:cubicBezTo>
                      <a:cubicBezTo>
                        <a:pt x="156" y="144"/>
                        <a:pt x="193" y="147"/>
                        <a:pt x="238" y="138"/>
                      </a:cubicBezTo>
                      <a:cubicBezTo>
                        <a:pt x="266" y="124"/>
                        <a:pt x="271" y="107"/>
                        <a:pt x="268" y="93"/>
                      </a:cubicBezTo>
                      <a:cubicBezTo>
                        <a:pt x="242" y="137"/>
                        <a:pt x="196" y="127"/>
                        <a:pt x="172" y="12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3" name="Freeform 68">
                  <a:extLst>
                    <a:ext uri="{FF2B5EF4-FFF2-40B4-BE49-F238E27FC236}">
                      <a16:creationId xmlns:a16="http://schemas.microsoft.com/office/drawing/2014/main" id="{B54A747D-6193-42D9-877E-1596785528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2913" y="5172075"/>
                  <a:ext cx="454025" cy="292100"/>
                </a:xfrm>
                <a:custGeom>
                  <a:avLst/>
                  <a:gdLst>
                    <a:gd name="T0" fmla="*/ 454025 w 107"/>
                    <a:gd name="T1" fmla="*/ 25400 h 69"/>
                    <a:gd name="T2" fmla="*/ 454025 w 107"/>
                    <a:gd name="T3" fmla="*/ 25400 h 69"/>
                    <a:gd name="T4" fmla="*/ 437052 w 107"/>
                    <a:gd name="T5" fmla="*/ 110067 h 69"/>
                    <a:gd name="T6" fmla="*/ 8486 w 107"/>
                    <a:gd name="T7" fmla="*/ 0 h 69"/>
                    <a:gd name="T8" fmla="*/ 199432 w 107"/>
                    <a:gd name="T9" fmla="*/ 232833 h 69"/>
                    <a:gd name="T10" fmla="*/ 343701 w 107"/>
                    <a:gd name="T11" fmla="*/ 228600 h 69"/>
                    <a:gd name="T12" fmla="*/ 454025 w 107"/>
                    <a:gd name="T13" fmla="*/ 25400 h 6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07" h="69">
                      <a:moveTo>
                        <a:pt x="107" y="6"/>
                      </a:moveTo>
                      <a:cubicBezTo>
                        <a:pt x="107" y="6"/>
                        <a:pt x="107" y="6"/>
                        <a:pt x="107" y="6"/>
                      </a:cubicBezTo>
                      <a:cubicBezTo>
                        <a:pt x="106" y="15"/>
                        <a:pt x="105" y="22"/>
                        <a:pt x="103" y="26"/>
                      </a:cubicBezTo>
                      <a:cubicBezTo>
                        <a:pt x="94" y="43"/>
                        <a:pt x="26" y="69"/>
                        <a:pt x="2" y="0"/>
                      </a:cubicBezTo>
                      <a:cubicBezTo>
                        <a:pt x="0" y="29"/>
                        <a:pt x="16" y="46"/>
                        <a:pt x="47" y="55"/>
                      </a:cubicBezTo>
                      <a:cubicBezTo>
                        <a:pt x="59" y="59"/>
                        <a:pt x="71" y="59"/>
                        <a:pt x="81" y="54"/>
                      </a:cubicBezTo>
                      <a:cubicBezTo>
                        <a:pt x="104" y="44"/>
                        <a:pt x="107" y="24"/>
                        <a:pt x="107" y="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" name="Freeform 69">
                  <a:extLst>
                    <a:ext uri="{FF2B5EF4-FFF2-40B4-BE49-F238E27FC236}">
                      <a16:creationId xmlns:a16="http://schemas.microsoft.com/office/drawing/2014/main" id="{C73E6F89-2521-43CF-BC00-0D643EA968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46238" y="4568825"/>
                  <a:ext cx="63500" cy="268288"/>
                </a:xfrm>
                <a:custGeom>
                  <a:avLst/>
                  <a:gdLst>
                    <a:gd name="T0" fmla="*/ 50800 w 15"/>
                    <a:gd name="T1" fmla="*/ 170342 h 63"/>
                    <a:gd name="T2" fmla="*/ 21167 w 15"/>
                    <a:gd name="T3" fmla="*/ 0 h 63"/>
                    <a:gd name="T4" fmla="*/ 21167 w 15"/>
                    <a:gd name="T5" fmla="*/ 0 h 63"/>
                    <a:gd name="T6" fmla="*/ 0 w 15"/>
                    <a:gd name="T7" fmla="*/ 178859 h 63"/>
                    <a:gd name="T8" fmla="*/ 42333 w 15"/>
                    <a:gd name="T9" fmla="*/ 187376 h 63"/>
                    <a:gd name="T10" fmla="*/ 63500 w 15"/>
                    <a:gd name="T11" fmla="*/ 268288 h 63"/>
                    <a:gd name="T12" fmla="*/ 50800 w 15"/>
                    <a:gd name="T13" fmla="*/ 170342 h 6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5" h="63">
                      <a:moveTo>
                        <a:pt x="12" y="40"/>
                      </a:moveTo>
                      <a:cubicBezTo>
                        <a:pt x="10" y="31"/>
                        <a:pt x="4" y="11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15" y="63"/>
                        <a:pt x="15" y="63"/>
                        <a:pt x="15" y="63"/>
                      </a:cubicBezTo>
                      <a:cubicBezTo>
                        <a:pt x="14" y="55"/>
                        <a:pt x="13" y="45"/>
                        <a:pt x="12" y="4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5" name="Freeform 70">
                  <a:extLst>
                    <a:ext uri="{FF2B5EF4-FFF2-40B4-BE49-F238E27FC236}">
                      <a16:creationId xmlns:a16="http://schemas.microsoft.com/office/drawing/2014/main" id="{C169A62A-602D-4BC3-81C4-8BD5DA35DC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5613" y="4344988"/>
                  <a:ext cx="357188" cy="309563"/>
                </a:xfrm>
                <a:custGeom>
                  <a:avLst/>
                  <a:gdLst>
                    <a:gd name="T0" fmla="*/ 195603 w 84"/>
                    <a:gd name="T1" fmla="*/ 195067 h 73"/>
                    <a:gd name="T2" fmla="*/ 93549 w 84"/>
                    <a:gd name="T3" fmla="*/ 106015 h 73"/>
                    <a:gd name="T4" fmla="*/ 93549 w 84"/>
                    <a:gd name="T5" fmla="*/ 4241 h 73"/>
                    <a:gd name="T6" fmla="*/ 93549 w 84"/>
                    <a:gd name="T7" fmla="*/ 0 h 73"/>
                    <a:gd name="T8" fmla="*/ 29766 w 84"/>
                    <a:gd name="T9" fmla="*/ 216270 h 73"/>
                    <a:gd name="T10" fmla="*/ 165837 w 84"/>
                    <a:gd name="T11" fmla="*/ 309563 h 73"/>
                    <a:gd name="T12" fmla="*/ 195603 w 84"/>
                    <a:gd name="T13" fmla="*/ 309563 h 73"/>
                    <a:gd name="T14" fmla="*/ 293404 w 84"/>
                    <a:gd name="T15" fmla="*/ 284119 h 73"/>
                    <a:gd name="T16" fmla="*/ 357188 w 84"/>
                    <a:gd name="T17" fmla="*/ 216270 h 73"/>
                    <a:gd name="T18" fmla="*/ 352936 w 84"/>
                    <a:gd name="T19" fmla="*/ 186586 h 73"/>
                    <a:gd name="T20" fmla="*/ 195603 w 84"/>
                    <a:gd name="T21" fmla="*/ 195067 h 7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4" h="73">
                      <a:moveTo>
                        <a:pt x="46" y="46"/>
                      </a:moveTo>
                      <a:cubicBezTo>
                        <a:pt x="36" y="41"/>
                        <a:pt x="28" y="31"/>
                        <a:pt x="22" y="25"/>
                      </a:cubicBezTo>
                      <a:cubicBezTo>
                        <a:pt x="17" y="20"/>
                        <a:pt x="21" y="6"/>
                        <a:pt x="22" y="1"/>
                      </a:cubicBezTo>
                      <a:cubicBezTo>
                        <a:pt x="22" y="1"/>
                        <a:pt x="22" y="1"/>
                        <a:pt x="22" y="0"/>
                      </a:cubicBezTo>
                      <a:cubicBezTo>
                        <a:pt x="12" y="14"/>
                        <a:pt x="0" y="38"/>
                        <a:pt x="7" y="51"/>
                      </a:cubicBezTo>
                      <a:cubicBezTo>
                        <a:pt x="17" y="69"/>
                        <a:pt x="34" y="73"/>
                        <a:pt x="39" y="73"/>
                      </a:cubicBezTo>
                      <a:cubicBezTo>
                        <a:pt x="40" y="72"/>
                        <a:pt x="43" y="73"/>
                        <a:pt x="46" y="73"/>
                      </a:cubicBezTo>
                      <a:cubicBezTo>
                        <a:pt x="52" y="72"/>
                        <a:pt x="61" y="71"/>
                        <a:pt x="69" y="67"/>
                      </a:cubicBezTo>
                      <a:cubicBezTo>
                        <a:pt x="74" y="63"/>
                        <a:pt x="80" y="58"/>
                        <a:pt x="84" y="51"/>
                      </a:cubicBezTo>
                      <a:cubicBezTo>
                        <a:pt x="83" y="44"/>
                        <a:pt x="83" y="44"/>
                        <a:pt x="83" y="44"/>
                      </a:cubicBezTo>
                      <a:cubicBezTo>
                        <a:pt x="74" y="56"/>
                        <a:pt x="55" y="51"/>
                        <a:pt x="46" y="46"/>
                      </a:cubicBez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6" name="Freeform 71">
                  <a:extLst>
                    <a:ext uri="{FF2B5EF4-FFF2-40B4-BE49-F238E27FC236}">
                      <a16:creationId xmlns:a16="http://schemas.microsoft.com/office/drawing/2014/main" id="{4F98649C-B85D-42AC-A07E-AE980C869F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58938" y="4335463"/>
                  <a:ext cx="274638" cy="700088"/>
                </a:xfrm>
                <a:custGeom>
                  <a:avLst/>
                  <a:gdLst>
                    <a:gd name="T0" fmla="*/ 261962 w 65"/>
                    <a:gd name="T1" fmla="*/ 318222 h 165"/>
                    <a:gd name="T2" fmla="*/ 232386 w 65"/>
                    <a:gd name="T3" fmla="*/ 318222 h 165"/>
                    <a:gd name="T4" fmla="*/ 97180 w 65"/>
                    <a:gd name="T5" fmla="*/ 224877 h 165"/>
                    <a:gd name="T6" fmla="*/ 173233 w 65"/>
                    <a:gd name="T7" fmla="*/ 0 h 165"/>
                    <a:gd name="T8" fmla="*/ 8450 w 65"/>
                    <a:gd name="T9" fmla="*/ 220634 h 165"/>
                    <a:gd name="T10" fmla="*/ 38027 w 65"/>
                    <a:gd name="T11" fmla="*/ 403081 h 165"/>
                    <a:gd name="T12" fmla="*/ 54928 w 65"/>
                    <a:gd name="T13" fmla="*/ 555827 h 165"/>
                    <a:gd name="T14" fmla="*/ 50702 w 65"/>
                    <a:gd name="T15" fmla="*/ 700088 h 165"/>
                    <a:gd name="T16" fmla="*/ 274638 w 65"/>
                    <a:gd name="T17" fmla="*/ 585528 h 165"/>
                    <a:gd name="T18" fmla="*/ 261962 w 65"/>
                    <a:gd name="T19" fmla="*/ 318222 h 16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65" h="165">
                      <a:moveTo>
                        <a:pt x="62" y="75"/>
                      </a:moveTo>
                      <a:cubicBezTo>
                        <a:pt x="59" y="75"/>
                        <a:pt x="56" y="74"/>
                        <a:pt x="55" y="75"/>
                      </a:cubicBezTo>
                      <a:cubicBezTo>
                        <a:pt x="50" y="75"/>
                        <a:pt x="33" y="71"/>
                        <a:pt x="23" y="53"/>
                      </a:cubicBezTo>
                      <a:cubicBezTo>
                        <a:pt x="16" y="39"/>
                        <a:pt x="30" y="13"/>
                        <a:pt x="41" y="0"/>
                      </a:cubicBezTo>
                      <a:cubicBezTo>
                        <a:pt x="14" y="14"/>
                        <a:pt x="5" y="43"/>
                        <a:pt x="2" y="52"/>
                      </a:cubicBezTo>
                      <a:cubicBezTo>
                        <a:pt x="0" y="62"/>
                        <a:pt x="7" y="85"/>
                        <a:pt x="9" y="95"/>
                      </a:cubicBezTo>
                      <a:cubicBezTo>
                        <a:pt x="11" y="104"/>
                        <a:pt x="13" y="126"/>
                        <a:pt x="13" y="131"/>
                      </a:cubicBezTo>
                      <a:cubicBezTo>
                        <a:pt x="13" y="134"/>
                        <a:pt x="12" y="147"/>
                        <a:pt x="12" y="165"/>
                      </a:cubicBezTo>
                      <a:cubicBezTo>
                        <a:pt x="34" y="152"/>
                        <a:pt x="65" y="138"/>
                        <a:pt x="65" y="138"/>
                      </a:cubicBezTo>
                      <a:cubicBezTo>
                        <a:pt x="65" y="138"/>
                        <a:pt x="63" y="100"/>
                        <a:pt x="62" y="75"/>
                      </a:cubicBezTo>
                      <a:close/>
                    </a:path>
                  </a:pathLst>
                </a:custGeom>
                <a:solidFill>
                  <a:srgbClr val="8B5E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7" name="Freeform 72">
                  <a:extLst>
                    <a:ext uri="{FF2B5EF4-FFF2-40B4-BE49-F238E27FC236}">
                      <a16:creationId xmlns:a16="http://schemas.microsoft.com/office/drawing/2014/main" id="{3EE64F67-B875-4F68-B75D-31AC1F267F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9738" y="4629150"/>
                  <a:ext cx="466725" cy="835025"/>
                </a:xfrm>
                <a:custGeom>
                  <a:avLst/>
                  <a:gdLst>
                    <a:gd name="T0" fmla="*/ 441267 w 110"/>
                    <a:gd name="T1" fmla="*/ 347574 h 197"/>
                    <a:gd name="T2" fmla="*/ 356408 w 110"/>
                    <a:gd name="T3" fmla="*/ 296709 h 197"/>
                    <a:gd name="T4" fmla="*/ 309736 w 110"/>
                    <a:gd name="T5" fmla="*/ 0 h 197"/>
                    <a:gd name="T6" fmla="*/ 212148 w 110"/>
                    <a:gd name="T7" fmla="*/ 25432 h 197"/>
                    <a:gd name="T8" fmla="*/ 224877 w 110"/>
                    <a:gd name="T9" fmla="*/ 292471 h 197"/>
                    <a:gd name="T10" fmla="*/ 0 w 110"/>
                    <a:gd name="T11" fmla="*/ 406916 h 197"/>
                    <a:gd name="T12" fmla="*/ 12729 w 110"/>
                    <a:gd name="T13" fmla="*/ 538316 h 197"/>
                    <a:gd name="T14" fmla="*/ 441267 w 110"/>
                    <a:gd name="T15" fmla="*/ 652761 h 197"/>
                    <a:gd name="T16" fmla="*/ 441267 w 110"/>
                    <a:gd name="T17" fmla="*/ 347574 h 19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10" h="197">
                      <a:moveTo>
                        <a:pt x="104" y="82"/>
                      </a:moveTo>
                      <a:cubicBezTo>
                        <a:pt x="94" y="74"/>
                        <a:pt x="84" y="70"/>
                        <a:pt x="84" y="70"/>
                      </a:cubicBezTo>
                      <a:cubicBezTo>
                        <a:pt x="84" y="70"/>
                        <a:pt x="76" y="23"/>
                        <a:pt x="73" y="0"/>
                      </a:cubicBezTo>
                      <a:cubicBezTo>
                        <a:pt x="65" y="4"/>
                        <a:pt x="56" y="5"/>
                        <a:pt x="50" y="6"/>
                      </a:cubicBezTo>
                      <a:cubicBezTo>
                        <a:pt x="51" y="31"/>
                        <a:pt x="53" y="69"/>
                        <a:pt x="53" y="69"/>
                      </a:cubicBezTo>
                      <a:cubicBezTo>
                        <a:pt x="53" y="69"/>
                        <a:pt x="22" y="83"/>
                        <a:pt x="0" y="96"/>
                      </a:cubicBezTo>
                      <a:cubicBezTo>
                        <a:pt x="0" y="105"/>
                        <a:pt x="1" y="116"/>
                        <a:pt x="3" y="127"/>
                      </a:cubicBezTo>
                      <a:cubicBezTo>
                        <a:pt x="26" y="197"/>
                        <a:pt x="95" y="171"/>
                        <a:pt x="104" y="154"/>
                      </a:cubicBezTo>
                      <a:cubicBezTo>
                        <a:pt x="110" y="143"/>
                        <a:pt x="107" y="108"/>
                        <a:pt x="104" y="82"/>
                      </a:cubicBezTo>
                      <a:close/>
                    </a:path>
                  </a:pathLst>
                </a:custGeom>
                <a:solidFill>
                  <a:srgbClr val="A97C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8" name="Freeform 73">
                  <a:extLst>
                    <a:ext uri="{FF2B5EF4-FFF2-40B4-BE49-F238E27FC236}">
                      <a16:creationId xmlns:a16="http://schemas.microsoft.com/office/drawing/2014/main" id="{1B426B7C-A1A4-4DC0-85E7-3CDBD9DAF3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9300" y="4560888"/>
                  <a:ext cx="131763" cy="415925"/>
                </a:xfrm>
                <a:custGeom>
                  <a:avLst/>
                  <a:gdLst>
                    <a:gd name="T0" fmla="*/ 131763 w 31"/>
                    <a:gd name="T1" fmla="*/ 415925 h 98"/>
                    <a:gd name="T2" fmla="*/ 119012 w 31"/>
                    <a:gd name="T3" fmla="*/ 292845 h 98"/>
                    <a:gd name="T4" fmla="*/ 80758 w 31"/>
                    <a:gd name="T5" fmla="*/ 84883 h 98"/>
                    <a:gd name="T6" fmla="*/ 63756 w 31"/>
                    <a:gd name="T7" fmla="*/ 0 h 98"/>
                    <a:gd name="T8" fmla="*/ 0 w 31"/>
                    <a:gd name="T9" fmla="*/ 67906 h 98"/>
                    <a:gd name="T10" fmla="*/ 46755 w 31"/>
                    <a:gd name="T11" fmla="*/ 364995 h 98"/>
                    <a:gd name="T12" fmla="*/ 131763 w 31"/>
                    <a:gd name="T13" fmla="*/ 415925 h 9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1" h="98">
                      <a:moveTo>
                        <a:pt x="31" y="98"/>
                      </a:moveTo>
                      <a:cubicBezTo>
                        <a:pt x="30" y="83"/>
                        <a:pt x="28" y="72"/>
                        <a:pt x="28" y="69"/>
                      </a:cubicBezTo>
                      <a:cubicBezTo>
                        <a:pt x="27" y="61"/>
                        <a:pt x="20" y="27"/>
                        <a:pt x="19" y="20"/>
                      </a:cubicBezTo>
                      <a:cubicBezTo>
                        <a:pt x="19" y="16"/>
                        <a:pt x="17" y="8"/>
                        <a:pt x="15" y="0"/>
                      </a:cubicBezTo>
                      <a:cubicBezTo>
                        <a:pt x="11" y="7"/>
                        <a:pt x="5" y="12"/>
                        <a:pt x="0" y="16"/>
                      </a:cubicBezTo>
                      <a:cubicBezTo>
                        <a:pt x="3" y="39"/>
                        <a:pt x="11" y="86"/>
                        <a:pt x="11" y="86"/>
                      </a:cubicBezTo>
                      <a:cubicBezTo>
                        <a:pt x="11" y="86"/>
                        <a:pt x="21" y="90"/>
                        <a:pt x="31" y="98"/>
                      </a:cubicBezTo>
                      <a:close/>
                    </a:path>
                  </a:pathLst>
                </a:custGeom>
                <a:solidFill>
                  <a:srgbClr val="8B5E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9" name="Freeform 74">
                  <a:extLst>
                    <a:ext uri="{FF2B5EF4-FFF2-40B4-BE49-F238E27FC236}">
                      <a16:creationId xmlns:a16="http://schemas.microsoft.com/office/drawing/2014/main" id="{CE3CE042-9CC3-4FAC-8F2F-C568F4B349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2938" y="4870450"/>
                  <a:ext cx="165100" cy="20638"/>
                </a:xfrm>
                <a:custGeom>
                  <a:avLst/>
                  <a:gdLst>
                    <a:gd name="T0" fmla="*/ 4233 w 39"/>
                    <a:gd name="T1" fmla="*/ 20638 h 5"/>
                    <a:gd name="T2" fmla="*/ 0 w 39"/>
                    <a:gd name="T3" fmla="*/ 16510 h 5"/>
                    <a:gd name="T4" fmla="*/ 4233 w 39"/>
                    <a:gd name="T5" fmla="*/ 8255 h 5"/>
                    <a:gd name="T6" fmla="*/ 156633 w 39"/>
                    <a:gd name="T7" fmla="*/ 0 h 5"/>
                    <a:gd name="T8" fmla="*/ 156633 w 39"/>
                    <a:gd name="T9" fmla="*/ 0 h 5"/>
                    <a:gd name="T10" fmla="*/ 165100 w 39"/>
                    <a:gd name="T11" fmla="*/ 4128 h 5"/>
                    <a:gd name="T12" fmla="*/ 156633 w 39"/>
                    <a:gd name="T13" fmla="*/ 12383 h 5"/>
                    <a:gd name="T14" fmla="*/ 4233 w 39"/>
                    <a:gd name="T15" fmla="*/ 20638 h 5"/>
                    <a:gd name="T16" fmla="*/ 4233 w 39"/>
                    <a:gd name="T17" fmla="*/ 20638 h 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9" h="5">
                      <a:moveTo>
                        <a:pt x="1" y="5"/>
                      </a:moveTo>
                      <a:cubicBezTo>
                        <a:pt x="0" y="5"/>
                        <a:pt x="0" y="5"/>
                        <a:pt x="0" y="4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8" y="0"/>
                        <a:pt x="39" y="1"/>
                        <a:pt x="39" y="1"/>
                      </a:cubicBezTo>
                      <a:cubicBezTo>
                        <a:pt x="39" y="2"/>
                        <a:pt x="38" y="3"/>
                        <a:pt x="37" y="3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70" name="Freeform 75">
                  <a:extLst>
                    <a:ext uri="{FF2B5EF4-FFF2-40B4-BE49-F238E27FC236}">
                      <a16:creationId xmlns:a16="http://schemas.microsoft.com/office/drawing/2014/main" id="{5A88C143-1016-4236-B40C-4EAFD2289E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8175" y="4832350"/>
                  <a:ext cx="161925" cy="20638"/>
                </a:xfrm>
                <a:custGeom>
                  <a:avLst/>
                  <a:gdLst>
                    <a:gd name="T0" fmla="*/ 4261 w 38"/>
                    <a:gd name="T1" fmla="*/ 20638 h 5"/>
                    <a:gd name="T2" fmla="*/ 0 w 38"/>
                    <a:gd name="T3" fmla="*/ 16510 h 5"/>
                    <a:gd name="T4" fmla="*/ 4261 w 38"/>
                    <a:gd name="T5" fmla="*/ 8255 h 5"/>
                    <a:gd name="T6" fmla="*/ 157664 w 38"/>
                    <a:gd name="T7" fmla="*/ 0 h 5"/>
                    <a:gd name="T8" fmla="*/ 157664 w 38"/>
                    <a:gd name="T9" fmla="*/ 0 h 5"/>
                    <a:gd name="T10" fmla="*/ 161925 w 38"/>
                    <a:gd name="T11" fmla="*/ 4128 h 5"/>
                    <a:gd name="T12" fmla="*/ 157664 w 38"/>
                    <a:gd name="T13" fmla="*/ 12383 h 5"/>
                    <a:gd name="T14" fmla="*/ 4261 w 38"/>
                    <a:gd name="T15" fmla="*/ 20638 h 5"/>
                    <a:gd name="T16" fmla="*/ 4261 w 38"/>
                    <a:gd name="T17" fmla="*/ 20638 h 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8" h="5">
                      <a:moveTo>
                        <a:pt x="1" y="5"/>
                      </a:moveTo>
                      <a:cubicBezTo>
                        <a:pt x="0" y="5"/>
                        <a:pt x="0" y="4"/>
                        <a:pt x="0" y="4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8" y="0"/>
                        <a:pt x="38" y="1"/>
                        <a:pt x="38" y="1"/>
                      </a:cubicBezTo>
                      <a:cubicBezTo>
                        <a:pt x="38" y="2"/>
                        <a:pt x="38" y="3"/>
                        <a:pt x="37" y="3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71" name="Freeform 76">
                  <a:extLst>
                    <a:ext uri="{FF2B5EF4-FFF2-40B4-BE49-F238E27FC236}">
                      <a16:creationId xmlns:a16="http://schemas.microsoft.com/office/drawing/2014/main" id="{C1E54864-8746-4EA7-8449-9DB27C29B8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5000" y="4794250"/>
                  <a:ext cx="160338" cy="20638"/>
                </a:xfrm>
                <a:custGeom>
                  <a:avLst/>
                  <a:gdLst>
                    <a:gd name="T0" fmla="*/ 8439 w 38"/>
                    <a:gd name="T1" fmla="*/ 20638 h 5"/>
                    <a:gd name="T2" fmla="*/ 0 w 38"/>
                    <a:gd name="T3" fmla="*/ 12383 h 5"/>
                    <a:gd name="T4" fmla="*/ 8439 w 38"/>
                    <a:gd name="T5" fmla="*/ 8255 h 5"/>
                    <a:gd name="T6" fmla="*/ 151899 w 38"/>
                    <a:gd name="T7" fmla="*/ 0 h 5"/>
                    <a:gd name="T8" fmla="*/ 151899 w 38"/>
                    <a:gd name="T9" fmla="*/ 0 h 5"/>
                    <a:gd name="T10" fmla="*/ 160338 w 38"/>
                    <a:gd name="T11" fmla="*/ 4128 h 5"/>
                    <a:gd name="T12" fmla="*/ 156119 w 38"/>
                    <a:gd name="T13" fmla="*/ 12383 h 5"/>
                    <a:gd name="T14" fmla="*/ 8439 w 38"/>
                    <a:gd name="T15" fmla="*/ 20638 h 5"/>
                    <a:gd name="T16" fmla="*/ 8439 w 38"/>
                    <a:gd name="T17" fmla="*/ 20638 h 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8" h="5">
                      <a:moveTo>
                        <a:pt x="2" y="5"/>
                      </a:moveTo>
                      <a:cubicBezTo>
                        <a:pt x="1" y="5"/>
                        <a:pt x="0" y="4"/>
                        <a:pt x="0" y="3"/>
                      </a:cubicBezTo>
                      <a:cubicBezTo>
                        <a:pt x="0" y="3"/>
                        <a:pt x="1" y="2"/>
                        <a:pt x="2" y="2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37" y="0"/>
                        <a:pt x="38" y="0"/>
                        <a:pt x="38" y="1"/>
                      </a:cubicBezTo>
                      <a:cubicBezTo>
                        <a:pt x="38" y="2"/>
                        <a:pt x="37" y="3"/>
                        <a:pt x="37" y="3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72" name="Freeform 77">
                  <a:extLst>
                    <a:ext uri="{FF2B5EF4-FFF2-40B4-BE49-F238E27FC236}">
                      <a16:creationId xmlns:a16="http://schemas.microsoft.com/office/drawing/2014/main" id="{194E8A20-0F1E-4EE7-AEC9-0CCF3FDC9E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5000" y="4756150"/>
                  <a:ext cx="157163" cy="20638"/>
                </a:xfrm>
                <a:custGeom>
                  <a:avLst/>
                  <a:gdLst>
                    <a:gd name="T0" fmla="*/ 8495 w 37"/>
                    <a:gd name="T1" fmla="*/ 20638 h 5"/>
                    <a:gd name="T2" fmla="*/ 0 w 37"/>
                    <a:gd name="T3" fmla="*/ 16510 h 5"/>
                    <a:gd name="T4" fmla="*/ 8495 w 37"/>
                    <a:gd name="T5" fmla="*/ 8255 h 5"/>
                    <a:gd name="T6" fmla="*/ 148668 w 37"/>
                    <a:gd name="T7" fmla="*/ 0 h 5"/>
                    <a:gd name="T8" fmla="*/ 148668 w 37"/>
                    <a:gd name="T9" fmla="*/ 0 h 5"/>
                    <a:gd name="T10" fmla="*/ 157163 w 37"/>
                    <a:gd name="T11" fmla="*/ 4128 h 5"/>
                    <a:gd name="T12" fmla="*/ 148668 w 37"/>
                    <a:gd name="T13" fmla="*/ 12383 h 5"/>
                    <a:gd name="T14" fmla="*/ 8495 w 37"/>
                    <a:gd name="T15" fmla="*/ 20638 h 5"/>
                    <a:gd name="T16" fmla="*/ 8495 w 37"/>
                    <a:gd name="T17" fmla="*/ 20638 h 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7" h="5">
                      <a:moveTo>
                        <a:pt x="2" y="5"/>
                      </a:moveTo>
                      <a:cubicBezTo>
                        <a:pt x="1" y="5"/>
                        <a:pt x="0" y="4"/>
                        <a:pt x="0" y="4"/>
                      </a:cubicBezTo>
                      <a:cubicBezTo>
                        <a:pt x="0" y="3"/>
                        <a:pt x="1" y="2"/>
                        <a:pt x="2" y="2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6" y="0"/>
                        <a:pt x="37" y="0"/>
                        <a:pt x="37" y="1"/>
                      </a:cubicBezTo>
                      <a:cubicBezTo>
                        <a:pt x="37" y="2"/>
                        <a:pt x="36" y="3"/>
                        <a:pt x="35" y="3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73" name="Freeform 78">
                  <a:extLst>
                    <a:ext uri="{FF2B5EF4-FFF2-40B4-BE49-F238E27FC236}">
                      <a16:creationId xmlns:a16="http://schemas.microsoft.com/office/drawing/2014/main" id="{94CC6461-EFEB-424D-BDC2-6ECFD35475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5000" y="4713288"/>
                  <a:ext cx="147638" cy="22225"/>
                </a:xfrm>
                <a:custGeom>
                  <a:avLst/>
                  <a:gdLst>
                    <a:gd name="T0" fmla="*/ 8436 w 35"/>
                    <a:gd name="T1" fmla="*/ 22225 h 5"/>
                    <a:gd name="T2" fmla="*/ 0 w 35"/>
                    <a:gd name="T3" fmla="*/ 17780 h 5"/>
                    <a:gd name="T4" fmla="*/ 8436 w 35"/>
                    <a:gd name="T5" fmla="*/ 8890 h 5"/>
                    <a:gd name="T6" fmla="*/ 143420 w 35"/>
                    <a:gd name="T7" fmla="*/ 0 h 5"/>
                    <a:gd name="T8" fmla="*/ 143420 w 35"/>
                    <a:gd name="T9" fmla="*/ 0 h 5"/>
                    <a:gd name="T10" fmla="*/ 147638 w 35"/>
                    <a:gd name="T11" fmla="*/ 8890 h 5"/>
                    <a:gd name="T12" fmla="*/ 143420 w 35"/>
                    <a:gd name="T13" fmla="*/ 13335 h 5"/>
                    <a:gd name="T14" fmla="*/ 8436 w 35"/>
                    <a:gd name="T15" fmla="*/ 22225 h 5"/>
                    <a:gd name="T16" fmla="*/ 8436 w 35"/>
                    <a:gd name="T17" fmla="*/ 22225 h 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5" h="5">
                      <a:moveTo>
                        <a:pt x="2" y="5"/>
                      </a:moveTo>
                      <a:cubicBezTo>
                        <a:pt x="1" y="5"/>
                        <a:pt x="0" y="5"/>
                        <a:pt x="0" y="4"/>
                      </a:cubicBezTo>
                      <a:cubicBezTo>
                        <a:pt x="0" y="3"/>
                        <a:pt x="1" y="2"/>
                        <a:pt x="2" y="2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5" y="0"/>
                        <a:pt x="35" y="1"/>
                        <a:pt x="35" y="2"/>
                      </a:cubicBezTo>
                      <a:cubicBezTo>
                        <a:pt x="35" y="3"/>
                        <a:pt x="35" y="3"/>
                        <a:pt x="34" y="3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74" name="Freeform 79">
                  <a:extLst>
                    <a:ext uri="{FF2B5EF4-FFF2-40B4-BE49-F238E27FC236}">
                      <a16:creationId xmlns:a16="http://schemas.microsoft.com/office/drawing/2014/main" id="{582651AC-7E2B-4B64-9118-70EC32D4E2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5475" y="4675188"/>
                  <a:ext cx="153988" cy="20638"/>
                </a:xfrm>
                <a:custGeom>
                  <a:avLst/>
                  <a:gdLst>
                    <a:gd name="T0" fmla="*/ 8555 w 36"/>
                    <a:gd name="T1" fmla="*/ 20638 h 5"/>
                    <a:gd name="T2" fmla="*/ 0 w 36"/>
                    <a:gd name="T3" fmla="*/ 16510 h 5"/>
                    <a:gd name="T4" fmla="*/ 8555 w 36"/>
                    <a:gd name="T5" fmla="*/ 12383 h 5"/>
                    <a:gd name="T6" fmla="*/ 145433 w 36"/>
                    <a:gd name="T7" fmla="*/ 0 h 5"/>
                    <a:gd name="T8" fmla="*/ 153988 w 36"/>
                    <a:gd name="T9" fmla="*/ 8255 h 5"/>
                    <a:gd name="T10" fmla="*/ 149711 w 36"/>
                    <a:gd name="T11" fmla="*/ 12383 h 5"/>
                    <a:gd name="T12" fmla="*/ 8555 w 36"/>
                    <a:gd name="T13" fmla="*/ 20638 h 5"/>
                    <a:gd name="T14" fmla="*/ 8555 w 36"/>
                    <a:gd name="T15" fmla="*/ 20638 h 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6" h="5">
                      <a:moveTo>
                        <a:pt x="2" y="5"/>
                      </a:moveTo>
                      <a:cubicBezTo>
                        <a:pt x="1" y="5"/>
                        <a:pt x="0" y="5"/>
                        <a:pt x="0" y="4"/>
                      </a:cubicBezTo>
                      <a:cubicBezTo>
                        <a:pt x="0" y="3"/>
                        <a:pt x="1" y="3"/>
                        <a:pt x="2" y="3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5" y="0"/>
                        <a:pt x="36" y="1"/>
                        <a:pt x="36" y="2"/>
                      </a:cubicBezTo>
                      <a:cubicBezTo>
                        <a:pt x="36" y="3"/>
                        <a:pt x="35" y="3"/>
                        <a:pt x="35" y="3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75" name="Freeform 80">
                  <a:extLst>
                    <a:ext uri="{FF2B5EF4-FFF2-40B4-BE49-F238E27FC236}">
                      <a16:creationId xmlns:a16="http://schemas.microsoft.com/office/drawing/2014/main" id="{F228DC12-3D13-466E-BC56-90391EACFA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7688" y="5456238"/>
                  <a:ext cx="261938" cy="254000"/>
                </a:xfrm>
                <a:custGeom>
                  <a:avLst/>
                  <a:gdLst>
                    <a:gd name="T0" fmla="*/ 261938 w 62"/>
                    <a:gd name="T1" fmla="*/ 237067 h 60"/>
                    <a:gd name="T2" fmla="*/ 168992 w 62"/>
                    <a:gd name="T3" fmla="*/ 122767 h 60"/>
                    <a:gd name="T4" fmla="*/ 16899 w 62"/>
                    <a:gd name="T5" fmla="*/ 0 h 60"/>
                    <a:gd name="T6" fmla="*/ 0 w 62"/>
                    <a:gd name="T7" fmla="*/ 29633 h 60"/>
                    <a:gd name="T8" fmla="*/ 240814 w 62"/>
                    <a:gd name="T9" fmla="*/ 254000 h 60"/>
                    <a:gd name="T10" fmla="*/ 261938 w 62"/>
                    <a:gd name="T11" fmla="*/ 237067 h 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62" h="60">
                      <a:moveTo>
                        <a:pt x="62" y="56"/>
                      </a:moveTo>
                      <a:cubicBezTo>
                        <a:pt x="50" y="46"/>
                        <a:pt x="44" y="34"/>
                        <a:pt x="40" y="29"/>
                      </a:cubicBezTo>
                      <a:cubicBezTo>
                        <a:pt x="37" y="24"/>
                        <a:pt x="15" y="8"/>
                        <a:pt x="4" y="0"/>
                      </a:cubicBezTo>
                      <a:cubicBezTo>
                        <a:pt x="3" y="2"/>
                        <a:pt x="2" y="5"/>
                        <a:pt x="0" y="7"/>
                      </a:cubicBezTo>
                      <a:cubicBezTo>
                        <a:pt x="57" y="60"/>
                        <a:pt x="57" y="60"/>
                        <a:pt x="57" y="60"/>
                      </a:cubicBezTo>
                      <a:lnTo>
                        <a:pt x="62" y="56"/>
                      </a:lnTo>
                      <a:close/>
                    </a:path>
                  </a:pathLst>
                </a:custGeom>
                <a:solidFill>
                  <a:srgbClr val="8B5E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76" name="Freeform 81">
                  <a:extLst>
                    <a:ext uri="{FF2B5EF4-FFF2-40B4-BE49-F238E27FC236}">
                      <a16:creationId xmlns:a16="http://schemas.microsoft.com/office/drawing/2014/main" id="{3DDE5EF5-0E8C-4293-8582-B8F2F093DC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11600" y="5349875"/>
                  <a:ext cx="627063" cy="661988"/>
                </a:xfrm>
                <a:custGeom>
                  <a:avLst/>
                  <a:gdLst>
                    <a:gd name="T0" fmla="*/ 368611 w 148"/>
                    <a:gd name="T1" fmla="*/ 233393 h 156"/>
                    <a:gd name="T2" fmla="*/ 245741 w 148"/>
                    <a:gd name="T3" fmla="*/ 271585 h 156"/>
                    <a:gd name="T4" fmla="*/ 139818 w 148"/>
                    <a:gd name="T5" fmla="*/ 220663 h 156"/>
                    <a:gd name="T6" fmla="*/ 80501 w 148"/>
                    <a:gd name="T7" fmla="*/ 0 h 156"/>
                    <a:gd name="T8" fmla="*/ 4237 w 148"/>
                    <a:gd name="T9" fmla="*/ 182471 h 156"/>
                    <a:gd name="T10" fmla="*/ 0 w 148"/>
                    <a:gd name="T11" fmla="*/ 229150 h 156"/>
                    <a:gd name="T12" fmla="*/ 207609 w 148"/>
                    <a:gd name="T13" fmla="*/ 415864 h 156"/>
                    <a:gd name="T14" fmla="*/ 427928 w 148"/>
                    <a:gd name="T15" fmla="*/ 602579 h 156"/>
                    <a:gd name="T16" fmla="*/ 499956 w 148"/>
                    <a:gd name="T17" fmla="*/ 661988 h 156"/>
                    <a:gd name="T18" fmla="*/ 627063 w 148"/>
                    <a:gd name="T19" fmla="*/ 441325 h 156"/>
                    <a:gd name="T20" fmla="*/ 368611 w 148"/>
                    <a:gd name="T21" fmla="*/ 233393 h 15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48" h="156">
                      <a:moveTo>
                        <a:pt x="87" y="55"/>
                      </a:moveTo>
                      <a:cubicBezTo>
                        <a:pt x="78" y="61"/>
                        <a:pt x="66" y="63"/>
                        <a:pt x="58" y="64"/>
                      </a:cubicBezTo>
                      <a:cubicBezTo>
                        <a:pt x="48" y="65"/>
                        <a:pt x="43" y="60"/>
                        <a:pt x="33" y="52"/>
                      </a:cubicBezTo>
                      <a:cubicBezTo>
                        <a:pt x="24" y="45"/>
                        <a:pt x="21" y="26"/>
                        <a:pt x="19" y="0"/>
                      </a:cubicBezTo>
                      <a:cubicBezTo>
                        <a:pt x="0" y="16"/>
                        <a:pt x="1" y="43"/>
                        <a:pt x="1" y="43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13" y="73"/>
                        <a:pt x="30" y="91"/>
                        <a:pt x="49" y="98"/>
                      </a:cubicBezTo>
                      <a:cubicBezTo>
                        <a:pt x="72" y="109"/>
                        <a:pt x="95" y="135"/>
                        <a:pt x="101" y="142"/>
                      </a:cubicBezTo>
                      <a:cubicBezTo>
                        <a:pt x="103" y="144"/>
                        <a:pt x="110" y="150"/>
                        <a:pt x="118" y="156"/>
                      </a:cubicBezTo>
                      <a:cubicBezTo>
                        <a:pt x="148" y="104"/>
                        <a:pt x="148" y="104"/>
                        <a:pt x="148" y="104"/>
                      </a:cubicBezTo>
                      <a:cubicBezTo>
                        <a:pt x="148" y="104"/>
                        <a:pt x="109" y="73"/>
                        <a:pt x="87" y="55"/>
                      </a:cubicBezTo>
                      <a:close/>
                    </a:path>
                  </a:pathLst>
                </a:custGeom>
                <a:solidFill>
                  <a:srgbClr val="8B5E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77" name="Freeform 82">
                  <a:extLst>
                    <a:ext uri="{FF2B5EF4-FFF2-40B4-BE49-F238E27FC236}">
                      <a16:creationId xmlns:a16="http://schemas.microsoft.com/office/drawing/2014/main" id="{82768948-0B68-46AF-8143-93A3257A44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9900" y="5486400"/>
                  <a:ext cx="760413" cy="674688"/>
                </a:xfrm>
                <a:custGeom>
                  <a:avLst/>
                  <a:gdLst>
                    <a:gd name="T0" fmla="*/ 688195 w 179"/>
                    <a:gd name="T1" fmla="*/ 364926 h 159"/>
                    <a:gd name="T2" fmla="*/ 403571 w 179"/>
                    <a:gd name="T3" fmla="*/ 250356 h 159"/>
                    <a:gd name="T4" fmla="*/ 339849 w 179"/>
                    <a:gd name="T5" fmla="*/ 207923 h 159"/>
                    <a:gd name="T6" fmla="*/ 318609 w 179"/>
                    <a:gd name="T7" fmla="*/ 224896 h 159"/>
                    <a:gd name="T8" fmla="*/ 76466 w 179"/>
                    <a:gd name="T9" fmla="*/ 0 h 159"/>
                    <a:gd name="T10" fmla="*/ 16992 w 179"/>
                    <a:gd name="T11" fmla="*/ 80623 h 159"/>
                    <a:gd name="T12" fmla="*/ 0 w 179"/>
                    <a:gd name="T13" fmla="*/ 97596 h 159"/>
                    <a:gd name="T14" fmla="*/ 259135 w 179"/>
                    <a:gd name="T15" fmla="*/ 305519 h 159"/>
                    <a:gd name="T16" fmla="*/ 131692 w 179"/>
                    <a:gd name="T17" fmla="*/ 526172 h 159"/>
                    <a:gd name="T18" fmla="*/ 352594 w 179"/>
                    <a:gd name="T19" fmla="*/ 623768 h 159"/>
                    <a:gd name="T20" fmla="*/ 760413 w 179"/>
                    <a:gd name="T21" fmla="*/ 487982 h 159"/>
                    <a:gd name="T22" fmla="*/ 688195 w 179"/>
                    <a:gd name="T23" fmla="*/ 364926 h 15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79" h="159">
                      <a:moveTo>
                        <a:pt x="162" y="86"/>
                      </a:moveTo>
                      <a:cubicBezTo>
                        <a:pt x="154" y="81"/>
                        <a:pt x="115" y="68"/>
                        <a:pt x="95" y="59"/>
                      </a:cubicBezTo>
                      <a:cubicBezTo>
                        <a:pt x="89" y="56"/>
                        <a:pt x="84" y="53"/>
                        <a:pt x="80" y="49"/>
                      </a:cubicBezTo>
                      <a:cubicBezTo>
                        <a:pt x="75" y="53"/>
                        <a:pt x="75" y="53"/>
                        <a:pt x="75" y="53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4" y="7"/>
                        <a:pt x="9" y="14"/>
                        <a:pt x="4" y="19"/>
                      </a:cubicBezTo>
                      <a:cubicBezTo>
                        <a:pt x="3" y="21"/>
                        <a:pt x="2" y="22"/>
                        <a:pt x="0" y="23"/>
                      </a:cubicBezTo>
                      <a:cubicBezTo>
                        <a:pt x="22" y="41"/>
                        <a:pt x="61" y="72"/>
                        <a:pt x="61" y="72"/>
                      </a:cubicBezTo>
                      <a:cubicBezTo>
                        <a:pt x="31" y="124"/>
                        <a:pt x="31" y="124"/>
                        <a:pt x="31" y="124"/>
                      </a:cubicBezTo>
                      <a:cubicBezTo>
                        <a:pt x="45" y="134"/>
                        <a:pt x="66" y="146"/>
                        <a:pt x="83" y="147"/>
                      </a:cubicBezTo>
                      <a:cubicBezTo>
                        <a:pt x="107" y="149"/>
                        <a:pt x="153" y="159"/>
                        <a:pt x="179" y="115"/>
                      </a:cubicBezTo>
                      <a:cubicBezTo>
                        <a:pt x="177" y="100"/>
                        <a:pt x="166" y="89"/>
                        <a:pt x="162" y="86"/>
                      </a:cubicBezTo>
                      <a:close/>
                    </a:path>
                  </a:pathLst>
                </a:custGeom>
                <a:solidFill>
                  <a:srgbClr val="A97C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78" name="Freeform 83">
                  <a:extLst>
                    <a:ext uri="{FF2B5EF4-FFF2-40B4-BE49-F238E27FC236}">
                      <a16:creationId xmlns:a16="http://schemas.microsoft.com/office/drawing/2014/main" id="{0EA847D9-DAA6-4ECF-9253-CE32C100CC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4663" y="5494338"/>
                  <a:ext cx="106363" cy="127000"/>
                </a:xfrm>
                <a:custGeom>
                  <a:avLst/>
                  <a:gdLst>
                    <a:gd name="T0" fmla="*/ 4255 w 25"/>
                    <a:gd name="T1" fmla="*/ 127000 h 30"/>
                    <a:gd name="T2" fmla="*/ 0 w 25"/>
                    <a:gd name="T3" fmla="*/ 122767 h 30"/>
                    <a:gd name="T4" fmla="*/ 0 w 25"/>
                    <a:gd name="T5" fmla="*/ 118533 h 30"/>
                    <a:gd name="T6" fmla="*/ 93599 w 25"/>
                    <a:gd name="T7" fmla="*/ 4233 h 30"/>
                    <a:gd name="T8" fmla="*/ 102108 w 25"/>
                    <a:gd name="T9" fmla="*/ 0 h 30"/>
                    <a:gd name="T10" fmla="*/ 102108 w 25"/>
                    <a:gd name="T11" fmla="*/ 8467 h 30"/>
                    <a:gd name="T12" fmla="*/ 8509 w 25"/>
                    <a:gd name="T13" fmla="*/ 122767 h 30"/>
                    <a:gd name="T14" fmla="*/ 4255 w 25"/>
                    <a:gd name="T15" fmla="*/ 127000 h 3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" h="30">
                      <a:moveTo>
                        <a:pt x="1" y="30"/>
                      </a:moveTo>
                      <a:cubicBezTo>
                        <a:pt x="1" y="30"/>
                        <a:pt x="1" y="30"/>
                        <a:pt x="0" y="29"/>
                      </a:cubicBezTo>
                      <a:cubicBezTo>
                        <a:pt x="0" y="29"/>
                        <a:pt x="0" y="28"/>
                        <a:pt x="0" y="28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2" y="0"/>
                        <a:pt x="23" y="0"/>
                        <a:pt x="24" y="0"/>
                      </a:cubicBezTo>
                      <a:cubicBezTo>
                        <a:pt x="25" y="1"/>
                        <a:pt x="25" y="2"/>
                        <a:pt x="24" y="2"/>
                      </a:cubicBez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2" y="30"/>
                        <a:pt x="2" y="30"/>
                        <a:pt x="1" y="3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79" name="Freeform 84">
                  <a:extLst>
                    <a:ext uri="{FF2B5EF4-FFF2-40B4-BE49-F238E27FC236}">
                      <a16:creationId xmlns:a16="http://schemas.microsoft.com/office/drawing/2014/main" id="{ECFBEBE5-DF22-4132-A5EB-FED48825E2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7525" y="5527675"/>
                  <a:ext cx="96838" cy="123825"/>
                </a:xfrm>
                <a:custGeom>
                  <a:avLst/>
                  <a:gdLst>
                    <a:gd name="T0" fmla="*/ 4210 w 23"/>
                    <a:gd name="T1" fmla="*/ 123825 h 29"/>
                    <a:gd name="T2" fmla="*/ 0 w 23"/>
                    <a:gd name="T3" fmla="*/ 123825 h 29"/>
                    <a:gd name="T4" fmla="*/ 0 w 23"/>
                    <a:gd name="T5" fmla="*/ 115285 h 29"/>
                    <a:gd name="T6" fmla="*/ 88417 w 23"/>
                    <a:gd name="T7" fmla="*/ 4270 h 29"/>
                    <a:gd name="T8" fmla="*/ 96838 w 23"/>
                    <a:gd name="T9" fmla="*/ 4270 h 29"/>
                    <a:gd name="T10" fmla="*/ 96838 w 23"/>
                    <a:gd name="T11" fmla="*/ 12809 h 29"/>
                    <a:gd name="T12" fmla="*/ 8421 w 23"/>
                    <a:gd name="T13" fmla="*/ 119555 h 29"/>
                    <a:gd name="T14" fmla="*/ 4210 w 23"/>
                    <a:gd name="T15" fmla="*/ 123825 h 2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3" h="29">
                      <a:moveTo>
                        <a:pt x="1" y="29"/>
                      </a:moveTo>
                      <a:cubicBezTo>
                        <a:pt x="1" y="29"/>
                        <a:pt x="1" y="29"/>
                        <a:pt x="0" y="29"/>
                      </a:cubicBezTo>
                      <a:cubicBezTo>
                        <a:pt x="0" y="28"/>
                        <a:pt x="0" y="27"/>
                        <a:pt x="0" y="27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1" y="1"/>
                        <a:pt x="22" y="0"/>
                        <a:pt x="23" y="1"/>
                      </a:cubicBezTo>
                      <a:cubicBezTo>
                        <a:pt x="23" y="1"/>
                        <a:pt x="23" y="2"/>
                        <a:pt x="23" y="3"/>
                      </a:cubicBezTo>
                      <a:cubicBezTo>
                        <a:pt x="2" y="28"/>
                        <a:pt x="2" y="28"/>
                        <a:pt x="2" y="28"/>
                      </a:cubicBezTo>
                      <a:cubicBezTo>
                        <a:pt x="2" y="29"/>
                        <a:pt x="2" y="29"/>
                        <a:pt x="1" y="29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80" name="Freeform 85">
                  <a:extLst>
                    <a:ext uri="{FF2B5EF4-FFF2-40B4-BE49-F238E27FC236}">
                      <a16:creationId xmlns:a16="http://schemas.microsoft.com/office/drawing/2014/main" id="{77A41588-A580-46A9-8607-819221C822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65625" y="5565775"/>
                  <a:ext cx="96838" cy="119063"/>
                </a:xfrm>
                <a:custGeom>
                  <a:avLst/>
                  <a:gdLst>
                    <a:gd name="T0" fmla="*/ 8421 w 23"/>
                    <a:gd name="T1" fmla="*/ 119063 h 28"/>
                    <a:gd name="T2" fmla="*/ 4210 w 23"/>
                    <a:gd name="T3" fmla="*/ 114811 h 28"/>
                    <a:gd name="T4" fmla="*/ 4210 w 23"/>
                    <a:gd name="T5" fmla="*/ 106306 h 28"/>
                    <a:gd name="T6" fmla="*/ 88417 w 23"/>
                    <a:gd name="T7" fmla="*/ 4252 h 28"/>
                    <a:gd name="T8" fmla="*/ 96838 w 23"/>
                    <a:gd name="T9" fmla="*/ 0 h 28"/>
                    <a:gd name="T10" fmla="*/ 96838 w 23"/>
                    <a:gd name="T11" fmla="*/ 8505 h 28"/>
                    <a:gd name="T12" fmla="*/ 12631 w 23"/>
                    <a:gd name="T13" fmla="*/ 114811 h 28"/>
                    <a:gd name="T14" fmla="*/ 8421 w 23"/>
                    <a:gd name="T15" fmla="*/ 119063 h 2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3" h="28">
                      <a:moveTo>
                        <a:pt x="2" y="28"/>
                      </a:moveTo>
                      <a:cubicBezTo>
                        <a:pt x="1" y="28"/>
                        <a:pt x="1" y="28"/>
                        <a:pt x="1" y="27"/>
                      </a:cubicBezTo>
                      <a:cubicBezTo>
                        <a:pt x="0" y="27"/>
                        <a:pt x="0" y="26"/>
                        <a:pt x="1" y="25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1" y="0"/>
                        <a:pt x="22" y="0"/>
                        <a:pt x="23" y="0"/>
                      </a:cubicBezTo>
                      <a:cubicBezTo>
                        <a:pt x="23" y="1"/>
                        <a:pt x="23" y="2"/>
                        <a:pt x="23" y="2"/>
                      </a:cubicBezTo>
                      <a:cubicBezTo>
                        <a:pt x="3" y="27"/>
                        <a:pt x="3" y="27"/>
                        <a:pt x="3" y="27"/>
                      </a:cubicBezTo>
                      <a:cubicBezTo>
                        <a:pt x="3" y="28"/>
                        <a:pt x="2" y="28"/>
                        <a:pt x="2" y="2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81" name="Freeform 86">
                  <a:extLst>
                    <a:ext uri="{FF2B5EF4-FFF2-40B4-BE49-F238E27FC236}">
                      <a16:creationId xmlns:a16="http://schemas.microsoft.com/office/drawing/2014/main" id="{D534DD45-19BD-49A6-B168-2645DCF2A8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08488" y="5600700"/>
                  <a:ext cx="92075" cy="114300"/>
                </a:xfrm>
                <a:custGeom>
                  <a:avLst/>
                  <a:gdLst>
                    <a:gd name="T0" fmla="*/ 8370 w 22"/>
                    <a:gd name="T1" fmla="*/ 114300 h 27"/>
                    <a:gd name="T2" fmla="*/ 4185 w 22"/>
                    <a:gd name="T3" fmla="*/ 114300 h 27"/>
                    <a:gd name="T4" fmla="*/ 0 w 22"/>
                    <a:gd name="T5" fmla="*/ 105833 h 27"/>
                    <a:gd name="T6" fmla="*/ 83705 w 22"/>
                    <a:gd name="T7" fmla="*/ 4233 h 27"/>
                    <a:gd name="T8" fmla="*/ 92075 w 22"/>
                    <a:gd name="T9" fmla="*/ 4233 h 27"/>
                    <a:gd name="T10" fmla="*/ 92075 w 22"/>
                    <a:gd name="T11" fmla="*/ 12700 h 27"/>
                    <a:gd name="T12" fmla="*/ 12556 w 22"/>
                    <a:gd name="T13" fmla="*/ 110067 h 27"/>
                    <a:gd name="T14" fmla="*/ 8370 w 22"/>
                    <a:gd name="T15" fmla="*/ 114300 h 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2" h="27">
                      <a:moveTo>
                        <a:pt x="2" y="27"/>
                      </a:moveTo>
                      <a:cubicBezTo>
                        <a:pt x="1" y="27"/>
                        <a:pt x="1" y="27"/>
                        <a:pt x="1" y="27"/>
                      </a:cubicBezTo>
                      <a:cubicBezTo>
                        <a:pt x="0" y="26"/>
                        <a:pt x="0" y="25"/>
                        <a:pt x="0" y="25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0" y="1"/>
                        <a:pt x="21" y="0"/>
                        <a:pt x="22" y="1"/>
                      </a:cubicBezTo>
                      <a:cubicBezTo>
                        <a:pt x="22" y="1"/>
                        <a:pt x="22" y="2"/>
                        <a:pt x="22" y="3"/>
                      </a:cubicBezTo>
                      <a:cubicBezTo>
                        <a:pt x="3" y="26"/>
                        <a:pt x="3" y="26"/>
                        <a:pt x="3" y="26"/>
                      </a:cubicBezTo>
                      <a:cubicBezTo>
                        <a:pt x="2" y="27"/>
                        <a:pt x="2" y="27"/>
                        <a:pt x="2" y="27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82" name="Freeform 87">
                  <a:extLst>
                    <a:ext uri="{FF2B5EF4-FFF2-40B4-BE49-F238E27FC236}">
                      <a16:creationId xmlns:a16="http://schemas.microsoft.com/office/drawing/2014/main" id="{72B2351D-7628-48D0-8269-E657EFDFCB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49763" y="5638800"/>
                  <a:ext cx="88900" cy="106363"/>
                </a:xfrm>
                <a:custGeom>
                  <a:avLst/>
                  <a:gdLst>
                    <a:gd name="T0" fmla="*/ 4233 w 21"/>
                    <a:gd name="T1" fmla="*/ 106363 h 25"/>
                    <a:gd name="T2" fmla="*/ 0 w 21"/>
                    <a:gd name="T3" fmla="*/ 106363 h 25"/>
                    <a:gd name="T4" fmla="*/ 0 w 21"/>
                    <a:gd name="T5" fmla="*/ 97854 h 25"/>
                    <a:gd name="T6" fmla="*/ 80433 w 21"/>
                    <a:gd name="T7" fmla="*/ 4255 h 25"/>
                    <a:gd name="T8" fmla="*/ 84667 w 21"/>
                    <a:gd name="T9" fmla="*/ 0 h 25"/>
                    <a:gd name="T10" fmla="*/ 88900 w 21"/>
                    <a:gd name="T11" fmla="*/ 8509 h 25"/>
                    <a:gd name="T12" fmla="*/ 8467 w 21"/>
                    <a:gd name="T13" fmla="*/ 106363 h 25"/>
                    <a:gd name="T14" fmla="*/ 4233 w 21"/>
                    <a:gd name="T15" fmla="*/ 106363 h 2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" h="25">
                      <a:moveTo>
                        <a:pt x="1" y="25"/>
                      </a:moveTo>
                      <a:cubicBezTo>
                        <a:pt x="1" y="25"/>
                        <a:pt x="1" y="25"/>
                        <a:pt x="0" y="25"/>
                      </a:cubicBezTo>
                      <a:cubicBezTo>
                        <a:pt x="0" y="25"/>
                        <a:pt x="0" y="24"/>
                        <a:pt x="0" y="23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0"/>
                        <a:pt x="20" y="0"/>
                        <a:pt x="20" y="0"/>
                      </a:cubicBezTo>
                      <a:cubicBezTo>
                        <a:pt x="21" y="1"/>
                        <a:pt x="21" y="2"/>
                        <a:pt x="21" y="2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2" y="25"/>
                        <a:pt x="2" y="25"/>
                        <a:pt x="1" y="2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83" name="Freeform 88">
                  <a:extLst>
                    <a:ext uri="{FF2B5EF4-FFF2-40B4-BE49-F238E27FC236}">
                      <a16:creationId xmlns:a16="http://schemas.microsoft.com/office/drawing/2014/main" id="{4D97EE54-116D-4F57-B2C6-59F710272B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87863" y="5672138"/>
                  <a:ext cx="90488" cy="111125"/>
                </a:xfrm>
                <a:custGeom>
                  <a:avLst/>
                  <a:gdLst>
                    <a:gd name="T0" fmla="*/ 4309 w 21"/>
                    <a:gd name="T1" fmla="*/ 111125 h 26"/>
                    <a:gd name="T2" fmla="*/ 4309 w 21"/>
                    <a:gd name="T3" fmla="*/ 106851 h 26"/>
                    <a:gd name="T4" fmla="*/ 0 w 21"/>
                    <a:gd name="T5" fmla="*/ 98303 h 26"/>
                    <a:gd name="T6" fmla="*/ 77561 w 21"/>
                    <a:gd name="T7" fmla="*/ 4274 h 26"/>
                    <a:gd name="T8" fmla="*/ 86179 w 21"/>
                    <a:gd name="T9" fmla="*/ 4274 h 26"/>
                    <a:gd name="T10" fmla="*/ 90488 w 21"/>
                    <a:gd name="T11" fmla="*/ 12822 h 26"/>
                    <a:gd name="T12" fmla="*/ 12927 w 21"/>
                    <a:gd name="T13" fmla="*/ 106851 h 26"/>
                    <a:gd name="T14" fmla="*/ 4309 w 21"/>
                    <a:gd name="T15" fmla="*/ 111125 h 2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" h="26">
                      <a:moveTo>
                        <a:pt x="1" y="26"/>
                      </a:moveTo>
                      <a:cubicBezTo>
                        <a:pt x="1" y="26"/>
                        <a:pt x="1" y="26"/>
                        <a:pt x="1" y="25"/>
                      </a:cubicBezTo>
                      <a:cubicBezTo>
                        <a:pt x="0" y="25"/>
                        <a:pt x="0" y="24"/>
                        <a:pt x="0" y="23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9" y="1"/>
                        <a:pt x="20" y="0"/>
                        <a:pt x="20" y="1"/>
                      </a:cubicBezTo>
                      <a:cubicBezTo>
                        <a:pt x="21" y="1"/>
                        <a:pt x="21" y="2"/>
                        <a:pt x="21" y="3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2" y="25"/>
                        <a:pt x="2" y="26"/>
                        <a:pt x="1" y="2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84" name="Freeform 89">
                  <a:extLst>
                    <a:ext uri="{FF2B5EF4-FFF2-40B4-BE49-F238E27FC236}">
                      <a16:creationId xmlns:a16="http://schemas.microsoft.com/office/drawing/2014/main" id="{5203FC9C-5201-4FDA-ADB4-5B11E7B2F5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2563" y="5332413"/>
                  <a:ext cx="368300" cy="293688"/>
                </a:xfrm>
                <a:custGeom>
                  <a:avLst/>
                  <a:gdLst>
                    <a:gd name="T0" fmla="*/ 25400 w 87"/>
                    <a:gd name="T1" fmla="*/ 21282 h 69"/>
                    <a:gd name="T2" fmla="*/ 21167 w 87"/>
                    <a:gd name="T3" fmla="*/ 0 h 69"/>
                    <a:gd name="T4" fmla="*/ 0 w 87"/>
                    <a:gd name="T5" fmla="*/ 17025 h 69"/>
                    <a:gd name="T6" fmla="*/ 59267 w 87"/>
                    <a:gd name="T7" fmla="*/ 238355 h 69"/>
                    <a:gd name="T8" fmla="*/ 165100 w 87"/>
                    <a:gd name="T9" fmla="*/ 289432 h 69"/>
                    <a:gd name="T10" fmla="*/ 287867 w 87"/>
                    <a:gd name="T11" fmla="*/ 251125 h 69"/>
                    <a:gd name="T12" fmla="*/ 304800 w 87"/>
                    <a:gd name="T13" fmla="*/ 234099 h 69"/>
                    <a:gd name="T14" fmla="*/ 364067 w 87"/>
                    <a:gd name="T15" fmla="*/ 153229 h 69"/>
                    <a:gd name="T16" fmla="*/ 368300 w 87"/>
                    <a:gd name="T17" fmla="*/ 144716 h 69"/>
                    <a:gd name="T18" fmla="*/ 342900 w 87"/>
                    <a:gd name="T19" fmla="*/ 55333 h 69"/>
                    <a:gd name="T20" fmla="*/ 25400 w 87"/>
                    <a:gd name="T21" fmla="*/ 21282 h 6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7" h="69">
                      <a:moveTo>
                        <a:pt x="6" y="5"/>
                      </a:moveTo>
                      <a:cubicBezTo>
                        <a:pt x="5" y="3"/>
                        <a:pt x="5" y="2"/>
                        <a:pt x="5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30"/>
                        <a:pt x="5" y="49"/>
                        <a:pt x="14" y="56"/>
                      </a:cubicBezTo>
                      <a:cubicBezTo>
                        <a:pt x="24" y="64"/>
                        <a:pt x="29" y="69"/>
                        <a:pt x="39" y="68"/>
                      </a:cubicBezTo>
                      <a:cubicBezTo>
                        <a:pt x="47" y="67"/>
                        <a:pt x="59" y="65"/>
                        <a:pt x="68" y="59"/>
                      </a:cubicBezTo>
                      <a:cubicBezTo>
                        <a:pt x="70" y="58"/>
                        <a:pt x="71" y="57"/>
                        <a:pt x="72" y="55"/>
                      </a:cubicBezTo>
                      <a:cubicBezTo>
                        <a:pt x="77" y="50"/>
                        <a:pt x="82" y="43"/>
                        <a:pt x="86" y="36"/>
                      </a:cubicBezTo>
                      <a:cubicBezTo>
                        <a:pt x="87" y="35"/>
                        <a:pt x="87" y="35"/>
                        <a:pt x="87" y="34"/>
                      </a:cubicBezTo>
                      <a:cubicBezTo>
                        <a:pt x="84" y="28"/>
                        <a:pt x="82" y="20"/>
                        <a:pt x="81" y="13"/>
                      </a:cubicBezTo>
                      <a:cubicBezTo>
                        <a:pt x="72" y="23"/>
                        <a:pt x="45" y="43"/>
                        <a:pt x="6" y="5"/>
                      </a:cubicBez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41" name="Group 28">
                <a:extLst>
                  <a:ext uri="{FF2B5EF4-FFF2-40B4-BE49-F238E27FC236}">
                    <a16:creationId xmlns:a16="http://schemas.microsoft.com/office/drawing/2014/main" id="{362C06C5-3007-4774-90FC-7A3060D6A7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996600" y="1412132"/>
                <a:ext cx="2284154" cy="1532304"/>
                <a:chOff x="3571875" y="982663"/>
                <a:chExt cx="3549650" cy="2381250"/>
              </a:xfrm>
            </p:grpSpPr>
            <p:sp>
              <p:nvSpPr>
                <p:cNvPr id="142" name="Freeform 53">
                  <a:extLst>
                    <a:ext uri="{FF2B5EF4-FFF2-40B4-BE49-F238E27FC236}">
                      <a16:creationId xmlns:a16="http://schemas.microsoft.com/office/drawing/2014/main" id="{B8057115-53FD-48F4-A355-5F5880009B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30888" y="1438275"/>
                  <a:ext cx="277813" cy="490537"/>
                </a:xfrm>
                <a:custGeom>
                  <a:avLst/>
                  <a:gdLst>
                    <a:gd name="T0" fmla="*/ 277813 w 87"/>
                    <a:gd name="T1" fmla="*/ 0 h 154"/>
                    <a:gd name="T2" fmla="*/ 277813 w 87"/>
                    <a:gd name="T3" fmla="*/ 324901 h 154"/>
                    <a:gd name="T4" fmla="*/ 258653 w 87"/>
                    <a:gd name="T5" fmla="*/ 350384 h 154"/>
                    <a:gd name="T6" fmla="*/ 217141 w 87"/>
                    <a:gd name="T7" fmla="*/ 359939 h 154"/>
                    <a:gd name="T8" fmla="*/ 67058 w 87"/>
                    <a:gd name="T9" fmla="*/ 398163 h 154"/>
                    <a:gd name="T10" fmla="*/ 51092 w 87"/>
                    <a:gd name="T11" fmla="*/ 407719 h 154"/>
                    <a:gd name="T12" fmla="*/ 3193 w 87"/>
                    <a:gd name="T13" fmla="*/ 490537 h 154"/>
                    <a:gd name="T14" fmla="*/ 0 w 87"/>
                    <a:gd name="T15" fmla="*/ 165636 h 154"/>
                    <a:gd name="T16" fmla="*/ 51092 w 87"/>
                    <a:gd name="T17" fmla="*/ 82818 h 154"/>
                    <a:gd name="T18" fmla="*/ 67058 w 87"/>
                    <a:gd name="T19" fmla="*/ 73262 h 154"/>
                    <a:gd name="T20" fmla="*/ 213948 w 87"/>
                    <a:gd name="T21" fmla="*/ 38224 h 154"/>
                    <a:gd name="T22" fmla="*/ 258653 w 87"/>
                    <a:gd name="T23" fmla="*/ 25482 h 154"/>
                    <a:gd name="T24" fmla="*/ 277813 w 87"/>
                    <a:gd name="T25" fmla="*/ 0 h 1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87" h="154">
                      <a:moveTo>
                        <a:pt x="87" y="0"/>
                      </a:moveTo>
                      <a:cubicBezTo>
                        <a:pt x="87" y="102"/>
                        <a:pt x="87" y="102"/>
                        <a:pt x="87" y="102"/>
                      </a:cubicBezTo>
                      <a:cubicBezTo>
                        <a:pt x="87" y="105"/>
                        <a:pt x="85" y="108"/>
                        <a:pt x="81" y="110"/>
                      </a:cubicBezTo>
                      <a:cubicBezTo>
                        <a:pt x="78" y="112"/>
                        <a:pt x="73" y="113"/>
                        <a:pt x="68" y="113"/>
                      </a:cubicBezTo>
                      <a:cubicBezTo>
                        <a:pt x="50" y="114"/>
                        <a:pt x="34" y="118"/>
                        <a:pt x="21" y="125"/>
                      </a:cubicBezTo>
                      <a:cubicBezTo>
                        <a:pt x="19" y="126"/>
                        <a:pt x="18" y="127"/>
                        <a:pt x="16" y="128"/>
                      </a:cubicBezTo>
                      <a:cubicBezTo>
                        <a:pt x="6" y="136"/>
                        <a:pt x="1" y="145"/>
                        <a:pt x="1" y="154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3"/>
                        <a:pt x="6" y="34"/>
                        <a:pt x="16" y="26"/>
                      </a:cubicBezTo>
                      <a:cubicBezTo>
                        <a:pt x="18" y="25"/>
                        <a:pt x="19" y="24"/>
                        <a:pt x="21" y="23"/>
                      </a:cubicBezTo>
                      <a:cubicBezTo>
                        <a:pt x="34" y="16"/>
                        <a:pt x="50" y="12"/>
                        <a:pt x="67" y="12"/>
                      </a:cubicBezTo>
                      <a:cubicBezTo>
                        <a:pt x="73" y="12"/>
                        <a:pt x="77" y="10"/>
                        <a:pt x="81" y="8"/>
                      </a:cubicBezTo>
                      <a:cubicBezTo>
                        <a:pt x="85" y="6"/>
                        <a:pt x="87" y="3"/>
                        <a:pt x="87" y="0"/>
                      </a:cubicBezTo>
                      <a:close/>
                    </a:path>
                  </a:pathLst>
                </a:custGeom>
                <a:solidFill>
                  <a:srgbClr val="FFB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3" name="Freeform 54">
                  <a:extLst>
                    <a:ext uri="{FF2B5EF4-FFF2-40B4-BE49-F238E27FC236}">
                      <a16:creationId xmlns:a16="http://schemas.microsoft.com/office/drawing/2014/main" id="{C5A61733-94CE-4505-8CE1-DC98D30C13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75175" y="1450975"/>
                  <a:ext cx="328613" cy="500062"/>
                </a:xfrm>
                <a:custGeom>
                  <a:avLst/>
                  <a:gdLst>
                    <a:gd name="T0" fmla="*/ 328613 w 103"/>
                    <a:gd name="T1" fmla="*/ 175181 h 157"/>
                    <a:gd name="T2" fmla="*/ 328613 w 103"/>
                    <a:gd name="T3" fmla="*/ 500062 h 157"/>
                    <a:gd name="T4" fmla="*/ 280757 w 103"/>
                    <a:gd name="T5" fmla="*/ 417249 h 157"/>
                    <a:gd name="T6" fmla="*/ 118045 w 103"/>
                    <a:gd name="T7" fmla="*/ 372658 h 157"/>
                    <a:gd name="T8" fmla="*/ 63808 w 103"/>
                    <a:gd name="T9" fmla="*/ 366287 h 157"/>
                    <a:gd name="T10" fmla="*/ 0 w 103"/>
                    <a:gd name="T11" fmla="*/ 321696 h 157"/>
                    <a:gd name="T12" fmla="*/ 0 w 103"/>
                    <a:gd name="T13" fmla="*/ 0 h 157"/>
                    <a:gd name="T14" fmla="*/ 63808 w 103"/>
                    <a:gd name="T15" fmla="*/ 44592 h 157"/>
                    <a:gd name="T16" fmla="*/ 118045 w 103"/>
                    <a:gd name="T17" fmla="*/ 47777 h 157"/>
                    <a:gd name="T18" fmla="*/ 277566 w 103"/>
                    <a:gd name="T19" fmla="*/ 95553 h 157"/>
                    <a:gd name="T20" fmla="*/ 328613 w 103"/>
                    <a:gd name="T21" fmla="*/ 175181 h 15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3" h="157">
                      <a:moveTo>
                        <a:pt x="103" y="55"/>
                      </a:moveTo>
                      <a:cubicBezTo>
                        <a:pt x="103" y="157"/>
                        <a:pt x="103" y="157"/>
                        <a:pt x="103" y="157"/>
                      </a:cubicBezTo>
                      <a:cubicBezTo>
                        <a:pt x="103" y="148"/>
                        <a:pt x="98" y="139"/>
                        <a:pt x="88" y="131"/>
                      </a:cubicBezTo>
                      <a:cubicBezTo>
                        <a:pt x="75" y="122"/>
                        <a:pt x="56" y="117"/>
                        <a:pt x="37" y="117"/>
                      </a:cubicBezTo>
                      <a:cubicBezTo>
                        <a:pt x="31" y="117"/>
                        <a:pt x="25" y="116"/>
                        <a:pt x="20" y="115"/>
                      </a:cubicBezTo>
                      <a:cubicBezTo>
                        <a:pt x="8" y="114"/>
                        <a:pt x="0" y="108"/>
                        <a:pt x="0" y="10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6"/>
                        <a:pt x="7" y="12"/>
                        <a:pt x="20" y="14"/>
                      </a:cubicBezTo>
                      <a:cubicBezTo>
                        <a:pt x="25" y="14"/>
                        <a:pt x="31" y="15"/>
                        <a:pt x="37" y="15"/>
                      </a:cubicBezTo>
                      <a:cubicBezTo>
                        <a:pt x="56" y="15"/>
                        <a:pt x="74" y="20"/>
                        <a:pt x="87" y="30"/>
                      </a:cubicBezTo>
                      <a:cubicBezTo>
                        <a:pt x="98" y="37"/>
                        <a:pt x="103" y="46"/>
                        <a:pt x="103" y="55"/>
                      </a:cubicBezTo>
                      <a:close/>
                    </a:path>
                  </a:pathLst>
                </a:custGeom>
                <a:solidFill>
                  <a:srgbClr val="FFB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4" name="Freeform 55">
                  <a:extLst>
                    <a:ext uri="{FF2B5EF4-FFF2-40B4-BE49-F238E27FC236}">
                      <a16:creationId xmlns:a16="http://schemas.microsoft.com/office/drawing/2014/main" id="{B9E3F3F0-387A-469A-98D2-E4F1E10E20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1875" y="2012950"/>
                  <a:ext cx="784225" cy="781050"/>
                </a:xfrm>
                <a:custGeom>
                  <a:avLst/>
                  <a:gdLst>
                    <a:gd name="T0" fmla="*/ 784225 w 494"/>
                    <a:gd name="T1" fmla="*/ 455613 h 492"/>
                    <a:gd name="T2" fmla="*/ 784225 w 494"/>
                    <a:gd name="T3" fmla="*/ 781050 h 492"/>
                    <a:gd name="T4" fmla="*/ 0 w 494"/>
                    <a:gd name="T5" fmla="*/ 323850 h 492"/>
                    <a:gd name="T6" fmla="*/ 0 w 494"/>
                    <a:gd name="T7" fmla="*/ 0 h 492"/>
                    <a:gd name="T8" fmla="*/ 784225 w 494"/>
                    <a:gd name="T9" fmla="*/ 455613 h 4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94" h="492">
                      <a:moveTo>
                        <a:pt x="494" y="287"/>
                      </a:moveTo>
                      <a:lnTo>
                        <a:pt x="494" y="492"/>
                      </a:lnTo>
                      <a:lnTo>
                        <a:pt x="0" y="204"/>
                      </a:lnTo>
                      <a:lnTo>
                        <a:pt x="0" y="0"/>
                      </a:lnTo>
                      <a:lnTo>
                        <a:pt x="494" y="287"/>
                      </a:lnTo>
                      <a:close/>
                    </a:path>
                  </a:pathLst>
                </a:custGeom>
                <a:solidFill>
                  <a:srgbClr val="FFC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5" name="Freeform 56">
                  <a:extLst>
                    <a:ext uri="{FF2B5EF4-FFF2-40B4-BE49-F238E27FC236}">
                      <a16:creationId xmlns:a16="http://schemas.microsoft.com/office/drawing/2014/main" id="{AEF05755-0D49-4417-AC74-CCE2E51042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3175" y="2012950"/>
                  <a:ext cx="768350" cy="787400"/>
                </a:xfrm>
                <a:custGeom>
                  <a:avLst/>
                  <a:gdLst>
                    <a:gd name="T0" fmla="*/ 768350 w 241"/>
                    <a:gd name="T1" fmla="*/ 0 h 247"/>
                    <a:gd name="T2" fmla="*/ 22317 w 241"/>
                    <a:gd name="T3" fmla="*/ 430360 h 247"/>
                    <a:gd name="T4" fmla="*/ 0 w 241"/>
                    <a:gd name="T5" fmla="*/ 462239 h 247"/>
                    <a:gd name="T6" fmla="*/ 0 w 241"/>
                    <a:gd name="T7" fmla="*/ 787400 h 247"/>
                    <a:gd name="T8" fmla="*/ 25505 w 241"/>
                    <a:gd name="T9" fmla="*/ 752334 h 247"/>
                    <a:gd name="T10" fmla="*/ 768350 w 241"/>
                    <a:gd name="T11" fmla="*/ 325161 h 247"/>
                    <a:gd name="T12" fmla="*/ 768350 w 241"/>
                    <a:gd name="T13" fmla="*/ 0 h 2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41" h="247">
                      <a:moveTo>
                        <a:pt x="241" y="0"/>
                      </a:moveTo>
                      <a:cubicBezTo>
                        <a:pt x="7" y="135"/>
                        <a:pt x="7" y="135"/>
                        <a:pt x="7" y="135"/>
                      </a:cubicBezTo>
                      <a:cubicBezTo>
                        <a:pt x="2" y="138"/>
                        <a:pt x="0" y="141"/>
                        <a:pt x="0" y="145"/>
                      </a:cubicBezTo>
                      <a:cubicBezTo>
                        <a:pt x="0" y="247"/>
                        <a:pt x="0" y="247"/>
                        <a:pt x="0" y="247"/>
                      </a:cubicBezTo>
                      <a:cubicBezTo>
                        <a:pt x="0" y="243"/>
                        <a:pt x="3" y="239"/>
                        <a:pt x="8" y="236"/>
                      </a:cubicBezTo>
                      <a:cubicBezTo>
                        <a:pt x="241" y="102"/>
                        <a:pt x="241" y="102"/>
                        <a:pt x="241" y="102"/>
                      </a:cubicBezTo>
                      <a:lnTo>
                        <a:pt x="241" y="0"/>
                      </a:lnTo>
                      <a:close/>
                    </a:path>
                  </a:pathLst>
                </a:custGeom>
                <a:solidFill>
                  <a:srgbClr val="FFB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6" name="Freeform 57">
                  <a:extLst>
                    <a:ext uri="{FF2B5EF4-FFF2-40B4-BE49-F238E27FC236}">
                      <a16:creationId xmlns:a16="http://schemas.microsoft.com/office/drawing/2014/main" id="{C46AC0CC-283D-4484-ACC4-4BCE5BE8C4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40350" y="2592388"/>
                  <a:ext cx="1322388" cy="771525"/>
                </a:xfrm>
                <a:custGeom>
                  <a:avLst/>
                  <a:gdLst>
                    <a:gd name="T0" fmla="*/ 1322388 w 415"/>
                    <a:gd name="T1" fmla="*/ 57386 h 242"/>
                    <a:gd name="T2" fmla="*/ 1316015 w 415"/>
                    <a:gd name="T3" fmla="*/ 86079 h 242"/>
                    <a:gd name="T4" fmla="*/ 1255472 w 415"/>
                    <a:gd name="T5" fmla="*/ 146654 h 242"/>
                    <a:gd name="T6" fmla="*/ 1245913 w 415"/>
                    <a:gd name="T7" fmla="*/ 153030 h 242"/>
                    <a:gd name="T8" fmla="*/ 1153505 w 415"/>
                    <a:gd name="T9" fmla="*/ 181723 h 242"/>
                    <a:gd name="T10" fmla="*/ 1029232 w 415"/>
                    <a:gd name="T11" fmla="*/ 178535 h 242"/>
                    <a:gd name="T12" fmla="*/ 962316 w 415"/>
                    <a:gd name="T13" fmla="*/ 156218 h 242"/>
                    <a:gd name="T14" fmla="*/ 882654 w 415"/>
                    <a:gd name="T15" fmla="*/ 66951 h 242"/>
                    <a:gd name="T16" fmla="*/ 879468 w 415"/>
                    <a:gd name="T17" fmla="*/ 44634 h 242"/>
                    <a:gd name="T18" fmla="*/ 857162 w 415"/>
                    <a:gd name="T19" fmla="*/ 19129 h 242"/>
                    <a:gd name="T20" fmla="*/ 742449 w 415"/>
                    <a:gd name="T21" fmla="*/ 19129 h 242"/>
                    <a:gd name="T22" fmla="*/ 0 w 415"/>
                    <a:gd name="T23" fmla="*/ 446337 h 242"/>
                    <a:gd name="T24" fmla="*/ 0 w 415"/>
                    <a:gd name="T25" fmla="*/ 771525 h 242"/>
                    <a:gd name="T26" fmla="*/ 745636 w 415"/>
                    <a:gd name="T27" fmla="*/ 341129 h 242"/>
                    <a:gd name="T28" fmla="*/ 857162 w 415"/>
                    <a:gd name="T29" fmla="*/ 344317 h 242"/>
                    <a:gd name="T30" fmla="*/ 879468 w 415"/>
                    <a:gd name="T31" fmla="*/ 369822 h 242"/>
                    <a:gd name="T32" fmla="*/ 882654 w 415"/>
                    <a:gd name="T33" fmla="*/ 392139 h 242"/>
                    <a:gd name="T34" fmla="*/ 962316 w 415"/>
                    <a:gd name="T35" fmla="*/ 478218 h 242"/>
                    <a:gd name="T36" fmla="*/ 1029232 w 415"/>
                    <a:gd name="T37" fmla="*/ 500535 h 242"/>
                    <a:gd name="T38" fmla="*/ 1153505 w 415"/>
                    <a:gd name="T39" fmla="*/ 503723 h 242"/>
                    <a:gd name="T40" fmla="*/ 1245913 w 415"/>
                    <a:gd name="T41" fmla="*/ 478218 h 242"/>
                    <a:gd name="T42" fmla="*/ 1258658 w 415"/>
                    <a:gd name="T43" fmla="*/ 471842 h 242"/>
                    <a:gd name="T44" fmla="*/ 1316015 w 415"/>
                    <a:gd name="T45" fmla="*/ 411267 h 242"/>
                    <a:gd name="T46" fmla="*/ 1322388 w 415"/>
                    <a:gd name="T47" fmla="*/ 379386 h 242"/>
                    <a:gd name="T48" fmla="*/ 1322388 w 415"/>
                    <a:gd name="T49" fmla="*/ 57386 h 24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415" h="242">
                      <a:moveTo>
                        <a:pt x="415" y="18"/>
                      </a:moveTo>
                      <a:cubicBezTo>
                        <a:pt x="415" y="21"/>
                        <a:pt x="414" y="24"/>
                        <a:pt x="413" y="27"/>
                      </a:cubicBezTo>
                      <a:cubicBezTo>
                        <a:pt x="410" y="34"/>
                        <a:pt x="404" y="41"/>
                        <a:pt x="394" y="46"/>
                      </a:cubicBezTo>
                      <a:cubicBezTo>
                        <a:pt x="393" y="47"/>
                        <a:pt x="392" y="47"/>
                        <a:pt x="391" y="48"/>
                      </a:cubicBezTo>
                      <a:cubicBezTo>
                        <a:pt x="381" y="53"/>
                        <a:pt x="371" y="55"/>
                        <a:pt x="362" y="57"/>
                      </a:cubicBezTo>
                      <a:cubicBezTo>
                        <a:pt x="349" y="58"/>
                        <a:pt x="335" y="58"/>
                        <a:pt x="323" y="56"/>
                      </a:cubicBezTo>
                      <a:cubicBezTo>
                        <a:pt x="315" y="54"/>
                        <a:pt x="308" y="52"/>
                        <a:pt x="302" y="49"/>
                      </a:cubicBezTo>
                      <a:cubicBezTo>
                        <a:pt x="285" y="40"/>
                        <a:pt x="278" y="31"/>
                        <a:pt x="277" y="21"/>
                      </a:cubicBezTo>
                      <a:cubicBezTo>
                        <a:pt x="276" y="18"/>
                        <a:pt x="276" y="16"/>
                        <a:pt x="276" y="14"/>
                      </a:cubicBezTo>
                      <a:cubicBezTo>
                        <a:pt x="275" y="11"/>
                        <a:pt x="273" y="8"/>
                        <a:pt x="269" y="6"/>
                      </a:cubicBezTo>
                      <a:cubicBezTo>
                        <a:pt x="260" y="0"/>
                        <a:pt x="244" y="0"/>
                        <a:pt x="233" y="6"/>
                      </a:cubicBez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0" y="242"/>
                        <a:pt x="0" y="242"/>
                        <a:pt x="0" y="242"/>
                      </a:cubicBezTo>
                      <a:cubicBezTo>
                        <a:pt x="234" y="107"/>
                        <a:pt x="234" y="107"/>
                        <a:pt x="234" y="107"/>
                      </a:cubicBezTo>
                      <a:cubicBezTo>
                        <a:pt x="244" y="101"/>
                        <a:pt x="260" y="102"/>
                        <a:pt x="269" y="108"/>
                      </a:cubicBezTo>
                      <a:cubicBezTo>
                        <a:pt x="273" y="110"/>
                        <a:pt x="276" y="113"/>
                        <a:pt x="276" y="116"/>
                      </a:cubicBezTo>
                      <a:cubicBezTo>
                        <a:pt x="276" y="118"/>
                        <a:pt x="277" y="119"/>
                        <a:pt x="277" y="123"/>
                      </a:cubicBezTo>
                      <a:cubicBezTo>
                        <a:pt x="278" y="132"/>
                        <a:pt x="285" y="141"/>
                        <a:pt x="302" y="150"/>
                      </a:cubicBezTo>
                      <a:cubicBezTo>
                        <a:pt x="308" y="154"/>
                        <a:pt x="315" y="156"/>
                        <a:pt x="323" y="157"/>
                      </a:cubicBezTo>
                      <a:cubicBezTo>
                        <a:pt x="336" y="160"/>
                        <a:pt x="349" y="160"/>
                        <a:pt x="362" y="158"/>
                      </a:cubicBezTo>
                      <a:cubicBezTo>
                        <a:pt x="372" y="157"/>
                        <a:pt x="381" y="155"/>
                        <a:pt x="391" y="150"/>
                      </a:cubicBezTo>
                      <a:cubicBezTo>
                        <a:pt x="392" y="149"/>
                        <a:pt x="394" y="148"/>
                        <a:pt x="395" y="148"/>
                      </a:cubicBezTo>
                      <a:cubicBezTo>
                        <a:pt x="404" y="142"/>
                        <a:pt x="410" y="136"/>
                        <a:pt x="413" y="129"/>
                      </a:cubicBezTo>
                      <a:cubicBezTo>
                        <a:pt x="414" y="126"/>
                        <a:pt x="415" y="123"/>
                        <a:pt x="415" y="119"/>
                      </a:cubicBezTo>
                      <a:lnTo>
                        <a:pt x="415" y="18"/>
                      </a:lnTo>
                      <a:close/>
                    </a:path>
                  </a:pathLst>
                </a:custGeom>
                <a:solidFill>
                  <a:srgbClr val="FFB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7" name="Freeform 58">
                  <a:extLst>
                    <a:ext uri="{FF2B5EF4-FFF2-40B4-BE49-F238E27FC236}">
                      <a16:creationId xmlns:a16="http://schemas.microsoft.com/office/drawing/2014/main" id="{485BD19B-639D-4D3B-91C1-2D87DEC14E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21138" y="2595563"/>
                  <a:ext cx="1319213" cy="768350"/>
                </a:xfrm>
                <a:custGeom>
                  <a:avLst/>
                  <a:gdLst>
                    <a:gd name="T0" fmla="*/ 1319213 w 414"/>
                    <a:gd name="T1" fmla="*/ 443156 h 241"/>
                    <a:gd name="T2" fmla="*/ 576757 w 414"/>
                    <a:gd name="T3" fmla="*/ 12753 h 241"/>
                    <a:gd name="T4" fmla="*/ 528960 w 414"/>
                    <a:gd name="T5" fmla="*/ 0 h 241"/>
                    <a:gd name="T6" fmla="*/ 465230 w 414"/>
                    <a:gd name="T7" fmla="*/ 12753 h 241"/>
                    <a:gd name="T8" fmla="*/ 442924 w 414"/>
                    <a:gd name="T9" fmla="*/ 38258 h 241"/>
                    <a:gd name="T10" fmla="*/ 439738 w 414"/>
                    <a:gd name="T11" fmla="*/ 60575 h 241"/>
                    <a:gd name="T12" fmla="*/ 376008 w 414"/>
                    <a:gd name="T13" fmla="*/ 143468 h 241"/>
                    <a:gd name="T14" fmla="*/ 63730 w 414"/>
                    <a:gd name="T15" fmla="*/ 143468 h 241"/>
                    <a:gd name="T16" fmla="*/ 44611 w 414"/>
                    <a:gd name="T17" fmla="*/ 133903 h 241"/>
                    <a:gd name="T18" fmla="*/ 38238 w 414"/>
                    <a:gd name="T19" fmla="*/ 127527 h 241"/>
                    <a:gd name="T20" fmla="*/ 0 w 414"/>
                    <a:gd name="T21" fmla="*/ 54199 h 241"/>
                    <a:gd name="T22" fmla="*/ 0 w 414"/>
                    <a:gd name="T23" fmla="*/ 379393 h 241"/>
                    <a:gd name="T24" fmla="*/ 41425 w 414"/>
                    <a:gd name="T25" fmla="*/ 452721 h 241"/>
                    <a:gd name="T26" fmla="*/ 47798 w 414"/>
                    <a:gd name="T27" fmla="*/ 459097 h 241"/>
                    <a:gd name="T28" fmla="*/ 63730 w 414"/>
                    <a:gd name="T29" fmla="*/ 468662 h 241"/>
                    <a:gd name="T30" fmla="*/ 376008 w 414"/>
                    <a:gd name="T31" fmla="*/ 468662 h 241"/>
                    <a:gd name="T32" fmla="*/ 439738 w 414"/>
                    <a:gd name="T33" fmla="*/ 385769 h 241"/>
                    <a:gd name="T34" fmla="*/ 442924 w 414"/>
                    <a:gd name="T35" fmla="*/ 363452 h 241"/>
                    <a:gd name="T36" fmla="*/ 465230 w 414"/>
                    <a:gd name="T37" fmla="*/ 337946 h 241"/>
                    <a:gd name="T38" fmla="*/ 528960 w 414"/>
                    <a:gd name="T39" fmla="*/ 325194 h 241"/>
                    <a:gd name="T40" fmla="*/ 579944 w 414"/>
                    <a:gd name="T41" fmla="*/ 337946 h 241"/>
                    <a:gd name="T42" fmla="*/ 1319213 w 414"/>
                    <a:gd name="T43" fmla="*/ 768350 h 241"/>
                    <a:gd name="T44" fmla="*/ 1319213 w 414"/>
                    <a:gd name="T45" fmla="*/ 443156 h 241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414" h="241">
                      <a:moveTo>
                        <a:pt x="414" y="139"/>
                      </a:moveTo>
                      <a:cubicBezTo>
                        <a:pt x="181" y="4"/>
                        <a:pt x="181" y="4"/>
                        <a:pt x="181" y="4"/>
                      </a:cubicBezTo>
                      <a:cubicBezTo>
                        <a:pt x="177" y="2"/>
                        <a:pt x="171" y="0"/>
                        <a:pt x="166" y="0"/>
                      </a:cubicBezTo>
                      <a:cubicBezTo>
                        <a:pt x="159" y="0"/>
                        <a:pt x="151" y="1"/>
                        <a:pt x="146" y="4"/>
                      </a:cubicBezTo>
                      <a:cubicBezTo>
                        <a:pt x="142" y="6"/>
                        <a:pt x="140" y="9"/>
                        <a:pt x="139" y="12"/>
                      </a:cubicBezTo>
                      <a:cubicBezTo>
                        <a:pt x="138" y="14"/>
                        <a:pt x="138" y="17"/>
                        <a:pt x="138" y="19"/>
                      </a:cubicBezTo>
                      <a:cubicBezTo>
                        <a:pt x="137" y="28"/>
                        <a:pt x="130" y="38"/>
                        <a:pt x="118" y="45"/>
                      </a:cubicBezTo>
                      <a:cubicBezTo>
                        <a:pt x="90" y="61"/>
                        <a:pt x="47" y="61"/>
                        <a:pt x="20" y="45"/>
                      </a:cubicBezTo>
                      <a:cubicBezTo>
                        <a:pt x="18" y="44"/>
                        <a:pt x="16" y="43"/>
                        <a:pt x="14" y="42"/>
                      </a:cubicBezTo>
                      <a:cubicBezTo>
                        <a:pt x="14" y="42"/>
                        <a:pt x="13" y="41"/>
                        <a:pt x="12" y="40"/>
                      </a:cubicBezTo>
                      <a:cubicBezTo>
                        <a:pt x="4" y="34"/>
                        <a:pt x="0" y="25"/>
                        <a:pt x="0" y="17"/>
                      </a:cubicBezTo>
                      <a:cubicBezTo>
                        <a:pt x="0" y="119"/>
                        <a:pt x="0" y="119"/>
                        <a:pt x="0" y="119"/>
                      </a:cubicBezTo>
                      <a:cubicBezTo>
                        <a:pt x="0" y="127"/>
                        <a:pt x="4" y="135"/>
                        <a:pt x="13" y="142"/>
                      </a:cubicBezTo>
                      <a:cubicBezTo>
                        <a:pt x="13" y="143"/>
                        <a:pt x="14" y="143"/>
                        <a:pt x="15" y="144"/>
                      </a:cubicBezTo>
                      <a:cubicBezTo>
                        <a:pt x="16" y="145"/>
                        <a:pt x="18" y="146"/>
                        <a:pt x="20" y="147"/>
                      </a:cubicBezTo>
                      <a:cubicBezTo>
                        <a:pt x="47" y="163"/>
                        <a:pt x="91" y="163"/>
                        <a:pt x="118" y="147"/>
                      </a:cubicBezTo>
                      <a:cubicBezTo>
                        <a:pt x="131" y="140"/>
                        <a:pt x="137" y="130"/>
                        <a:pt x="138" y="121"/>
                      </a:cubicBezTo>
                      <a:cubicBezTo>
                        <a:pt x="138" y="118"/>
                        <a:pt x="139" y="116"/>
                        <a:pt x="139" y="114"/>
                      </a:cubicBezTo>
                      <a:cubicBezTo>
                        <a:pt x="140" y="111"/>
                        <a:pt x="143" y="108"/>
                        <a:pt x="146" y="106"/>
                      </a:cubicBezTo>
                      <a:cubicBezTo>
                        <a:pt x="151" y="103"/>
                        <a:pt x="159" y="102"/>
                        <a:pt x="166" y="102"/>
                      </a:cubicBezTo>
                      <a:cubicBezTo>
                        <a:pt x="172" y="102"/>
                        <a:pt x="177" y="104"/>
                        <a:pt x="182" y="106"/>
                      </a:cubicBezTo>
                      <a:cubicBezTo>
                        <a:pt x="414" y="241"/>
                        <a:pt x="414" y="241"/>
                        <a:pt x="414" y="241"/>
                      </a:cubicBezTo>
                      <a:lnTo>
                        <a:pt x="414" y="139"/>
                      </a:lnTo>
                      <a:close/>
                    </a:path>
                  </a:pathLst>
                </a:custGeom>
                <a:solidFill>
                  <a:srgbClr val="FFC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48" name="Freeform 59">
                  <a:extLst>
                    <a:ext uri="{FF2B5EF4-FFF2-40B4-BE49-F238E27FC236}">
                      <a16:creationId xmlns:a16="http://schemas.microsoft.com/office/drawing/2014/main" id="{C9FC8DC2-7D37-4727-83D3-82F8FD4348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1875" y="982663"/>
                  <a:ext cx="3549650" cy="2055812"/>
                </a:xfrm>
                <a:custGeom>
                  <a:avLst/>
                  <a:gdLst>
                    <a:gd name="T0" fmla="*/ 2880506 w 1114"/>
                    <a:gd name="T1" fmla="*/ 1539469 h 645"/>
                    <a:gd name="T2" fmla="*/ 2804032 w 1114"/>
                    <a:gd name="T3" fmla="*/ 1523532 h 645"/>
                    <a:gd name="T4" fmla="*/ 3549650 w 1114"/>
                    <a:gd name="T5" fmla="*/ 1029500 h 645"/>
                    <a:gd name="T6" fmla="*/ 2718000 w 1114"/>
                    <a:gd name="T7" fmla="*/ 599213 h 645"/>
                    <a:gd name="T8" fmla="*/ 2635153 w 1114"/>
                    <a:gd name="T9" fmla="*/ 710769 h 645"/>
                    <a:gd name="T10" fmla="*/ 2310140 w 1114"/>
                    <a:gd name="T11" fmla="*/ 538655 h 645"/>
                    <a:gd name="T12" fmla="*/ 2472647 w 1114"/>
                    <a:gd name="T13" fmla="*/ 494032 h 645"/>
                    <a:gd name="T14" fmla="*/ 2517256 w 1114"/>
                    <a:gd name="T15" fmla="*/ 427099 h 645"/>
                    <a:gd name="T16" fmla="*/ 1029207 w 1114"/>
                    <a:gd name="T17" fmla="*/ 433474 h 645"/>
                    <a:gd name="T18" fmla="*/ 1121613 w 1114"/>
                    <a:gd name="T19" fmla="*/ 516343 h 645"/>
                    <a:gd name="T20" fmla="*/ 1284119 w 1114"/>
                    <a:gd name="T21" fmla="*/ 723518 h 645"/>
                    <a:gd name="T22" fmla="*/ 955920 w 1114"/>
                    <a:gd name="T23" fmla="*/ 733080 h 645"/>
                    <a:gd name="T24" fmla="*/ 885819 w 1114"/>
                    <a:gd name="T25" fmla="*/ 618337 h 645"/>
                    <a:gd name="T26" fmla="*/ 0 w 1114"/>
                    <a:gd name="T27" fmla="*/ 1029500 h 645"/>
                    <a:gd name="T28" fmla="*/ 739245 w 1114"/>
                    <a:gd name="T29" fmla="*/ 1526719 h 645"/>
                    <a:gd name="T30" fmla="*/ 723313 w 1114"/>
                    <a:gd name="T31" fmla="*/ 1533094 h 645"/>
                    <a:gd name="T32" fmla="*/ 713754 w 1114"/>
                    <a:gd name="T33" fmla="*/ 1536281 h 645"/>
                    <a:gd name="T34" fmla="*/ 694635 w 1114"/>
                    <a:gd name="T35" fmla="*/ 1536281 h 645"/>
                    <a:gd name="T36" fmla="*/ 694635 w 1114"/>
                    <a:gd name="T37" fmla="*/ 1536281 h 645"/>
                    <a:gd name="T38" fmla="*/ 681890 w 1114"/>
                    <a:gd name="T39" fmla="*/ 1539469 h 645"/>
                    <a:gd name="T40" fmla="*/ 669144 w 1114"/>
                    <a:gd name="T41" fmla="*/ 1539469 h 645"/>
                    <a:gd name="T42" fmla="*/ 659585 w 1114"/>
                    <a:gd name="T43" fmla="*/ 1539469 h 645"/>
                    <a:gd name="T44" fmla="*/ 595857 w 1114"/>
                    <a:gd name="T45" fmla="*/ 1545843 h 645"/>
                    <a:gd name="T46" fmla="*/ 573552 w 1114"/>
                    <a:gd name="T47" fmla="*/ 1552218 h 645"/>
                    <a:gd name="T48" fmla="*/ 544874 w 1114"/>
                    <a:gd name="T49" fmla="*/ 1561780 h 645"/>
                    <a:gd name="T50" fmla="*/ 525756 w 1114"/>
                    <a:gd name="T51" fmla="*/ 1568154 h 645"/>
                    <a:gd name="T52" fmla="*/ 455655 w 1114"/>
                    <a:gd name="T53" fmla="*/ 1702021 h 645"/>
                    <a:gd name="T54" fmla="*/ 493892 w 1114"/>
                    <a:gd name="T55" fmla="*/ 1746643 h 645"/>
                    <a:gd name="T56" fmla="*/ 742431 w 1114"/>
                    <a:gd name="T57" fmla="*/ 1788078 h 645"/>
                    <a:gd name="T58" fmla="*/ 825278 w 1114"/>
                    <a:gd name="T59" fmla="*/ 1756205 h 645"/>
                    <a:gd name="T60" fmla="*/ 889006 w 1114"/>
                    <a:gd name="T61" fmla="*/ 1673335 h 645"/>
                    <a:gd name="T62" fmla="*/ 889006 w 1114"/>
                    <a:gd name="T63" fmla="*/ 1663773 h 645"/>
                    <a:gd name="T64" fmla="*/ 892192 w 1114"/>
                    <a:gd name="T65" fmla="*/ 1654212 h 645"/>
                    <a:gd name="T66" fmla="*/ 914497 w 1114"/>
                    <a:gd name="T67" fmla="*/ 1625526 h 645"/>
                    <a:gd name="T68" fmla="*/ 978225 w 1114"/>
                    <a:gd name="T69" fmla="*/ 1612777 h 645"/>
                    <a:gd name="T70" fmla="*/ 1768452 w 1114"/>
                    <a:gd name="T71" fmla="*/ 2055812 h 645"/>
                    <a:gd name="T72" fmla="*/ 2625594 w 1114"/>
                    <a:gd name="T73" fmla="*/ 1628713 h 645"/>
                    <a:gd name="T74" fmla="*/ 2651085 w 1114"/>
                    <a:gd name="T75" fmla="*/ 1676523 h 645"/>
                    <a:gd name="T76" fmla="*/ 2797660 w 1114"/>
                    <a:gd name="T77" fmla="*/ 1788078 h 645"/>
                    <a:gd name="T78" fmla="*/ 3014335 w 1114"/>
                    <a:gd name="T79" fmla="*/ 1762580 h 645"/>
                    <a:gd name="T80" fmla="*/ 3084436 w 1114"/>
                    <a:gd name="T81" fmla="*/ 1695646 h 645"/>
                    <a:gd name="T82" fmla="*/ 3027080 w 1114"/>
                    <a:gd name="T83" fmla="*/ 1574529 h 645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114" h="645">
                      <a:moveTo>
                        <a:pt x="950" y="494"/>
                      </a:moveTo>
                      <a:cubicBezTo>
                        <a:pt x="938" y="487"/>
                        <a:pt x="922" y="483"/>
                        <a:pt x="904" y="483"/>
                      </a:cubicBezTo>
                      <a:cubicBezTo>
                        <a:pt x="901" y="483"/>
                        <a:pt x="898" y="482"/>
                        <a:pt x="895" y="482"/>
                      </a:cubicBezTo>
                      <a:cubicBezTo>
                        <a:pt x="889" y="482"/>
                        <a:pt x="884" y="480"/>
                        <a:pt x="880" y="478"/>
                      </a:cubicBezTo>
                      <a:cubicBezTo>
                        <a:pt x="871" y="473"/>
                        <a:pt x="870" y="464"/>
                        <a:pt x="880" y="458"/>
                      </a:cubicBezTo>
                      <a:cubicBezTo>
                        <a:pt x="1114" y="323"/>
                        <a:pt x="1114" y="323"/>
                        <a:pt x="1114" y="323"/>
                      </a:cubicBezTo>
                      <a:cubicBezTo>
                        <a:pt x="883" y="188"/>
                        <a:pt x="883" y="188"/>
                        <a:pt x="883" y="188"/>
                      </a:cubicBezTo>
                      <a:cubicBezTo>
                        <a:pt x="874" y="183"/>
                        <a:pt x="861" y="184"/>
                        <a:pt x="853" y="188"/>
                      </a:cubicBezTo>
                      <a:cubicBezTo>
                        <a:pt x="850" y="190"/>
                        <a:pt x="848" y="193"/>
                        <a:pt x="848" y="196"/>
                      </a:cubicBezTo>
                      <a:cubicBezTo>
                        <a:pt x="847" y="206"/>
                        <a:pt x="840" y="216"/>
                        <a:pt x="827" y="223"/>
                      </a:cubicBezTo>
                      <a:cubicBezTo>
                        <a:pt x="798" y="240"/>
                        <a:pt x="750" y="239"/>
                        <a:pt x="724" y="220"/>
                      </a:cubicBezTo>
                      <a:cubicBezTo>
                        <a:pt x="704" y="205"/>
                        <a:pt x="704" y="184"/>
                        <a:pt x="725" y="169"/>
                      </a:cubicBezTo>
                      <a:cubicBezTo>
                        <a:pt x="727" y="168"/>
                        <a:pt x="728" y="167"/>
                        <a:pt x="730" y="166"/>
                      </a:cubicBezTo>
                      <a:cubicBezTo>
                        <a:pt x="743" y="159"/>
                        <a:pt x="759" y="155"/>
                        <a:pt x="776" y="155"/>
                      </a:cubicBezTo>
                      <a:cubicBezTo>
                        <a:pt x="782" y="155"/>
                        <a:pt x="786" y="153"/>
                        <a:pt x="790" y="151"/>
                      </a:cubicBezTo>
                      <a:cubicBezTo>
                        <a:pt x="797" y="147"/>
                        <a:pt x="798" y="139"/>
                        <a:pt x="790" y="134"/>
                      </a:cubicBezTo>
                      <a:cubicBezTo>
                        <a:pt x="559" y="0"/>
                        <a:pt x="559" y="0"/>
                        <a:pt x="559" y="0"/>
                      </a:cubicBezTo>
                      <a:cubicBezTo>
                        <a:pt x="323" y="136"/>
                        <a:pt x="323" y="136"/>
                        <a:pt x="323" y="136"/>
                      </a:cubicBezTo>
                      <a:cubicBezTo>
                        <a:pt x="309" y="144"/>
                        <a:pt x="315" y="158"/>
                        <a:pt x="335" y="161"/>
                      </a:cubicBezTo>
                      <a:cubicBezTo>
                        <a:pt x="340" y="161"/>
                        <a:pt x="346" y="162"/>
                        <a:pt x="352" y="162"/>
                      </a:cubicBezTo>
                      <a:cubicBezTo>
                        <a:pt x="371" y="162"/>
                        <a:pt x="389" y="167"/>
                        <a:pt x="402" y="177"/>
                      </a:cubicBezTo>
                      <a:cubicBezTo>
                        <a:pt x="423" y="191"/>
                        <a:pt x="423" y="212"/>
                        <a:pt x="403" y="227"/>
                      </a:cubicBezTo>
                      <a:cubicBezTo>
                        <a:pt x="401" y="228"/>
                        <a:pt x="399" y="229"/>
                        <a:pt x="397" y="230"/>
                      </a:cubicBezTo>
                      <a:cubicBezTo>
                        <a:pt x="370" y="246"/>
                        <a:pt x="327" y="246"/>
                        <a:pt x="300" y="230"/>
                      </a:cubicBezTo>
                      <a:cubicBezTo>
                        <a:pt x="287" y="223"/>
                        <a:pt x="280" y="213"/>
                        <a:pt x="280" y="204"/>
                      </a:cubicBezTo>
                      <a:cubicBezTo>
                        <a:pt x="279" y="200"/>
                        <a:pt x="279" y="197"/>
                        <a:pt x="278" y="194"/>
                      </a:cubicBezTo>
                      <a:cubicBezTo>
                        <a:pt x="274" y="182"/>
                        <a:pt x="250" y="178"/>
                        <a:pt x="236" y="187"/>
                      </a:cubicBezTo>
                      <a:cubicBezTo>
                        <a:pt x="0" y="323"/>
                        <a:pt x="0" y="323"/>
                        <a:pt x="0" y="323"/>
                      </a:cubicBezTo>
                      <a:cubicBezTo>
                        <a:pt x="232" y="458"/>
                        <a:pt x="232" y="458"/>
                        <a:pt x="232" y="458"/>
                      </a:cubicBezTo>
                      <a:cubicBezTo>
                        <a:pt x="243" y="464"/>
                        <a:pt x="241" y="473"/>
                        <a:pt x="232" y="479"/>
                      </a:cubicBezTo>
                      <a:cubicBezTo>
                        <a:pt x="231" y="479"/>
                        <a:pt x="230" y="480"/>
                        <a:pt x="228" y="480"/>
                      </a:cubicBezTo>
                      <a:cubicBezTo>
                        <a:pt x="228" y="480"/>
                        <a:pt x="227" y="481"/>
                        <a:pt x="227" y="481"/>
                      </a:cubicBezTo>
                      <a:cubicBezTo>
                        <a:pt x="226" y="481"/>
                        <a:pt x="226" y="481"/>
                        <a:pt x="225" y="481"/>
                      </a:cubicBezTo>
                      <a:cubicBezTo>
                        <a:pt x="225" y="481"/>
                        <a:pt x="224" y="481"/>
                        <a:pt x="224" y="482"/>
                      </a:cubicBezTo>
                      <a:cubicBezTo>
                        <a:pt x="223" y="482"/>
                        <a:pt x="223" y="482"/>
                        <a:pt x="222" y="482"/>
                      </a:cubicBezTo>
                      <a:cubicBezTo>
                        <a:pt x="221" y="482"/>
                        <a:pt x="220" y="482"/>
                        <a:pt x="218" y="482"/>
                      </a:cubicBezTo>
                      <a:cubicBezTo>
                        <a:pt x="218" y="482"/>
                        <a:pt x="218" y="482"/>
                        <a:pt x="218" y="482"/>
                      </a:cubicBezTo>
                      <a:cubicBezTo>
                        <a:pt x="218" y="482"/>
                        <a:pt x="218" y="482"/>
                        <a:pt x="218" y="482"/>
                      </a:cubicBezTo>
                      <a:cubicBezTo>
                        <a:pt x="218" y="483"/>
                        <a:pt x="218" y="483"/>
                        <a:pt x="218" y="483"/>
                      </a:cubicBezTo>
                      <a:cubicBezTo>
                        <a:pt x="216" y="483"/>
                        <a:pt x="215" y="483"/>
                        <a:pt x="214" y="483"/>
                      </a:cubicBezTo>
                      <a:cubicBezTo>
                        <a:pt x="212" y="483"/>
                        <a:pt x="211" y="483"/>
                        <a:pt x="211" y="483"/>
                      </a:cubicBezTo>
                      <a:cubicBezTo>
                        <a:pt x="211" y="483"/>
                        <a:pt x="210" y="483"/>
                        <a:pt x="210" y="483"/>
                      </a:cubicBezTo>
                      <a:cubicBezTo>
                        <a:pt x="210" y="483"/>
                        <a:pt x="209" y="483"/>
                        <a:pt x="209" y="483"/>
                      </a:cubicBezTo>
                      <a:cubicBezTo>
                        <a:pt x="208" y="483"/>
                        <a:pt x="208" y="483"/>
                        <a:pt x="207" y="483"/>
                      </a:cubicBezTo>
                      <a:cubicBezTo>
                        <a:pt x="202" y="483"/>
                        <a:pt x="196" y="484"/>
                        <a:pt x="191" y="485"/>
                      </a:cubicBezTo>
                      <a:cubicBezTo>
                        <a:pt x="189" y="485"/>
                        <a:pt x="188" y="485"/>
                        <a:pt x="187" y="485"/>
                      </a:cubicBezTo>
                      <a:cubicBezTo>
                        <a:pt x="187" y="485"/>
                        <a:pt x="186" y="486"/>
                        <a:pt x="185" y="486"/>
                      </a:cubicBezTo>
                      <a:cubicBezTo>
                        <a:pt x="184" y="486"/>
                        <a:pt x="182" y="487"/>
                        <a:pt x="180" y="487"/>
                      </a:cubicBezTo>
                      <a:cubicBezTo>
                        <a:pt x="179" y="487"/>
                        <a:pt x="178" y="488"/>
                        <a:pt x="177" y="488"/>
                      </a:cubicBezTo>
                      <a:cubicBezTo>
                        <a:pt x="174" y="489"/>
                        <a:pt x="173" y="489"/>
                        <a:pt x="171" y="490"/>
                      </a:cubicBezTo>
                      <a:cubicBezTo>
                        <a:pt x="170" y="490"/>
                        <a:pt x="169" y="491"/>
                        <a:pt x="168" y="491"/>
                      </a:cubicBezTo>
                      <a:cubicBezTo>
                        <a:pt x="167" y="492"/>
                        <a:pt x="166" y="492"/>
                        <a:pt x="165" y="492"/>
                      </a:cubicBezTo>
                      <a:cubicBezTo>
                        <a:pt x="164" y="493"/>
                        <a:pt x="163" y="494"/>
                        <a:pt x="161" y="495"/>
                      </a:cubicBezTo>
                      <a:cubicBezTo>
                        <a:pt x="143" y="508"/>
                        <a:pt x="138" y="522"/>
                        <a:pt x="143" y="534"/>
                      </a:cubicBezTo>
                      <a:cubicBezTo>
                        <a:pt x="145" y="538"/>
                        <a:pt x="149" y="543"/>
                        <a:pt x="153" y="546"/>
                      </a:cubicBezTo>
                      <a:cubicBezTo>
                        <a:pt x="154" y="547"/>
                        <a:pt x="155" y="548"/>
                        <a:pt x="155" y="548"/>
                      </a:cubicBezTo>
                      <a:cubicBezTo>
                        <a:pt x="157" y="549"/>
                        <a:pt x="159" y="550"/>
                        <a:pt x="161" y="551"/>
                      </a:cubicBezTo>
                      <a:cubicBezTo>
                        <a:pt x="180" y="563"/>
                        <a:pt x="209" y="566"/>
                        <a:pt x="233" y="561"/>
                      </a:cubicBezTo>
                      <a:cubicBezTo>
                        <a:pt x="235" y="560"/>
                        <a:pt x="237" y="560"/>
                        <a:pt x="238" y="559"/>
                      </a:cubicBezTo>
                      <a:cubicBezTo>
                        <a:pt x="246" y="557"/>
                        <a:pt x="253" y="555"/>
                        <a:pt x="259" y="551"/>
                      </a:cubicBezTo>
                      <a:cubicBezTo>
                        <a:pt x="262" y="550"/>
                        <a:pt x="265" y="548"/>
                        <a:pt x="267" y="546"/>
                      </a:cubicBezTo>
                      <a:cubicBezTo>
                        <a:pt x="274" y="539"/>
                        <a:pt x="278" y="532"/>
                        <a:pt x="279" y="525"/>
                      </a:cubicBezTo>
                      <a:cubicBezTo>
                        <a:pt x="279" y="525"/>
                        <a:pt x="279" y="525"/>
                        <a:pt x="279" y="524"/>
                      </a:cubicBezTo>
                      <a:cubicBezTo>
                        <a:pt x="279" y="524"/>
                        <a:pt x="279" y="523"/>
                        <a:pt x="279" y="522"/>
                      </a:cubicBezTo>
                      <a:cubicBezTo>
                        <a:pt x="279" y="520"/>
                        <a:pt x="280" y="520"/>
                        <a:pt x="280" y="519"/>
                      </a:cubicBezTo>
                      <a:cubicBezTo>
                        <a:pt x="280" y="519"/>
                        <a:pt x="280" y="519"/>
                        <a:pt x="280" y="519"/>
                      </a:cubicBezTo>
                      <a:cubicBezTo>
                        <a:pt x="280" y="519"/>
                        <a:pt x="280" y="519"/>
                        <a:pt x="280" y="518"/>
                      </a:cubicBezTo>
                      <a:cubicBezTo>
                        <a:pt x="281" y="515"/>
                        <a:pt x="283" y="512"/>
                        <a:pt x="287" y="510"/>
                      </a:cubicBezTo>
                      <a:cubicBezTo>
                        <a:pt x="291" y="508"/>
                        <a:pt x="296" y="507"/>
                        <a:pt x="301" y="506"/>
                      </a:cubicBezTo>
                      <a:cubicBezTo>
                        <a:pt x="303" y="506"/>
                        <a:pt x="305" y="506"/>
                        <a:pt x="307" y="506"/>
                      </a:cubicBezTo>
                      <a:cubicBezTo>
                        <a:pt x="312" y="506"/>
                        <a:pt x="318" y="508"/>
                        <a:pt x="322" y="510"/>
                      </a:cubicBezTo>
                      <a:cubicBezTo>
                        <a:pt x="555" y="645"/>
                        <a:pt x="555" y="645"/>
                        <a:pt x="555" y="645"/>
                      </a:cubicBezTo>
                      <a:cubicBezTo>
                        <a:pt x="788" y="511"/>
                        <a:pt x="788" y="511"/>
                        <a:pt x="788" y="511"/>
                      </a:cubicBezTo>
                      <a:cubicBezTo>
                        <a:pt x="799" y="505"/>
                        <a:pt x="815" y="505"/>
                        <a:pt x="824" y="511"/>
                      </a:cubicBezTo>
                      <a:cubicBezTo>
                        <a:pt x="828" y="513"/>
                        <a:pt x="830" y="516"/>
                        <a:pt x="831" y="519"/>
                      </a:cubicBezTo>
                      <a:cubicBezTo>
                        <a:pt x="831" y="521"/>
                        <a:pt x="831" y="523"/>
                        <a:pt x="832" y="526"/>
                      </a:cubicBezTo>
                      <a:cubicBezTo>
                        <a:pt x="833" y="536"/>
                        <a:pt x="840" y="545"/>
                        <a:pt x="857" y="554"/>
                      </a:cubicBezTo>
                      <a:cubicBezTo>
                        <a:pt x="863" y="557"/>
                        <a:pt x="870" y="559"/>
                        <a:pt x="878" y="561"/>
                      </a:cubicBezTo>
                      <a:cubicBezTo>
                        <a:pt x="890" y="563"/>
                        <a:pt x="904" y="563"/>
                        <a:pt x="917" y="562"/>
                      </a:cubicBezTo>
                      <a:cubicBezTo>
                        <a:pt x="926" y="560"/>
                        <a:pt x="936" y="558"/>
                        <a:pt x="946" y="553"/>
                      </a:cubicBezTo>
                      <a:cubicBezTo>
                        <a:pt x="947" y="552"/>
                        <a:pt x="948" y="552"/>
                        <a:pt x="949" y="551"/>
                      </a:cubicBezTo>
                      <a:cubicBezTo>
                        <a:pt x="959" y="546"/>
                        <a:pt x="965" y="539"/>
                        <a:pt x="968" y="532"/>
                      </a:cubicBezTo>
                      <a:cubicBezTo>
                        <a:pt x="971" y="525"/>
                        <a:pt x="970" y="517"/>
                        <a:pt x="966" y="509"/>
                      </a:cubicBezTo>
                      <a:cubicBezTo>
                        <a:pt x="963" y="505"/>
                        <a:pt x="959" y="500"/>
                        <a:pt x="950" y="494"/>
                      </a:cubicBezTo>
                      <a:close/>
                    </a:path>
                  </a:pathLst>
                </a:custGeom>
                <a:solidFill>
                  <a:srgbClr val="FFF2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grpSp>
          <p:nvGrpSpPr>
            <p:cNvPr id="185" name="Group 4">
              <a:extLst>
                <a:ext uri="{FF2B5EF4-FFF2-40B4-BE49-F238E27FC236}">
                  <a16:creationId xmlns:a16="http://schemas.microsoft.com/office/drawing/2014/main" id="{609728CA-9016-4047-ACF4-FEC9576592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59771" y="1853648"/>
              <a:ext cx="1236160" cy="1521560"/>
              <a:chOff x="5570536" y="2283502"/>
              <a:chExt cx="2283133" cy="2809390"/>
            </a:xfrm>
          </p:grpSpPr>
          <p:grpSp>
            <p:nvGrpSpPr>
              <p:cNvPr id="186" name="Group 29">
                <a:extLst>
                  <a:ext uri="{FF2B5EF4-FFF2-40B4-BE49-F238E27FC236}">
                    <a16:creationId xmlns:a16="http://schemas.microsoft.com/office/drawing/2014/main" id="{C42224CE-7570-4EED-AD9E-9FF19A380C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70536" y="2283502"/>
                <a:ext cx="2283133" cy="1533326"/>
                <a:chOff x="1355725" y="2336800"/>
                <a:chExt cx="3548063" cy="2382838"/>
              </a:xfrm>
            </p:grpSpPr>
            <p:sp>
              <p:nvSpPr>
                <p:cNvPr id="202" name="Freeform 46">
                  <a:extLst>
                    <a:ext uri="{FF2B5EF4-FFF2-40B4-BE49-F238E27FC236}">
                      <a16:creationId xmlns:a16="http://schemas.microsoft.com/office/drawing/2014/main" id="{AC40BFAA-E225-4B0A-8845-E049692F44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4575" y="2800350"/>
                  <a:ext cx="315913" cy="503237"/>
                </a:xfrm>
                <a:custGeom>
                  <a:avLst/>
                  <a:gdLst>
                    <a:gd name="T0" fmla="*/ 315913 w 99"/>
                    <a:gd name="T1" fmla="*/ 324875 h 158"/>
                    <a:gd name="T2" fmla="*/ 293576 w 99"/>
                    <a:gd name="T3" fmla="*/ 356725 h 158"/>
                    <a:gd name="T4" fmla="*/ 274429 w 99"/>
                    <a:gd name="T5" fmla="*/ 366280 h 158"/>
                    <a:gd name="T6" fmla="*/ 268047 w 99"/>
                    <a:gd name="T7" fmla="*/ 366280 h 158"/>
                    <a:gd name="T8" fmla="*/ 248901 w 99"/>
                    <a:gd name="T9" fmla="*/ 369465 h 158"/>
                    <a:gd name="T10" fmla="*/ 248901 w 99"/>
                    <a:gd name="T11" fmla="*/ 369465 h 158"/>
                    <a:gd name="T12" fmla="*/ 248901 w 99"/>
                    <a:gd name="T13" fmla="*/ 369465 h 158"/>
                    <a:gd name="T14" fmla="*/ 242519 w 99"/>
                    <a:gd name="T15" fmla="*/ 372650 h 158"/>
                    <a:gd name="T16" fmla="*/ 232946 w 99"/>
                    <a:gd name="T17" fmla="*/ 372650 h 158"/>
                    <a:gd name="T18" fmla="*/ 223373 w 99"/>
                    <a:gd name="T19" fmla="*/ 372650 h 158"/>
                    <a:gd name="T20" fmla="*/ 213800 w 99"/>
                    <a:gd name="T21" fmla="*/ 372650 h 158"/>
                    <a:gd name="T22" fmla="*/ 159552 w 99"/>
                    <a:gd name="T23" fmla="*/ 379020 h 158"/>
                    <a:gd name="T24" fmla="*/ 146788 w 99"/>
                    <a:gd name="T25" fmla="*/ 379020 h 158"/>
                    <a:gd name="T26" fmla="*/ 121260 w 99"/>
                    <a:gd name="T27" fmla="*/ 385390 h 158"/>
                    <a:gd name="T28" fmla="*/ 114877 w 99"/>
                    <a:gd name="T29" fmla="*/ 388575 h 158"/>
                    <a:gd name="T30" fmla="*/ 92540 w 99"/>
                    <a:gd name="T31" fmla="*/ 398131 h 158"/>
                    <a:gd name="T32" fmla="*/ 86158 w 99"/>
                    <a:gd name="T33" fmla="*/ 398131 h 158"/>
                    <a:gd name="T34" fmla="*/ 86158 w 99"/>
                    <a:gd name="T35" fmla="*/ 398131 h 158"/>
                    <a:gd name="T36" fmla="*/ 82967 w 99"/>
                    <a:gd name="T37" fmla="*/ 401316 h 158"/>
                    <a:gd name="T38" fmla="*/ 67012 w 99"/>
                    <a:gd name="T39" fmla="*/ 407686 h 158"/>
                    <a:gd name="T40" fmla="*/ 60630 w 99"/>
                    <a:gd name="T41" fmla="*/ 410871 h 158"/>
                    <a:gd name="T42" fmla="*/ 25528 w 99"/>
                    <a:gd name="T43" fmla="*/ 445906 h 158"/>
                    <a:gd name="T44" fmla="*/ 0 w 99"/>
                    <a:gd name="T45" fmla="*/ 503237 h 158"/>
                    <a:gd name="T46" fmla="*/ 0 w 99"/>
                    <a:gd name="T47" fmla="*/ 181548 h 158"/>
                    <a:gd name="T48" fmla="*/ 25528 w 99"/>
                    <a:gd name="T49" fmla="*/ 124217 h 158"/>
                    <a:gd name="T50" fmla="*/ 60630 w 99"/>
                    <a:gd name="T51" fmla="*/ 89181 h 158"/>
                    <a:gd name="T52" fmla="*/ 67012 w 99"/>
                    <a:gd name="T53" fmla="*/ 85996 h 158"/>
                    <a:gd name="T54" fmla="*/ 82967 w 99"/>
                    <a:gd name="T55" fmla="*/ 76441 h 158"/>
                    <a:gd name="T56" fmla="*/ 86158 w 99"/>
                    <a:gd name="T57" fmla="*/ 73256 h 158"/>
                    <a:gd name="T58" fmla="*/ 86158 w 99"/>
                    <a:gd name="T59" fmla="*/ 73256 h 158"/>
                    <a:gd name="T60" fmla="*/ 89349 w 99"/>
                    <a:gd name="T61" fmla="*/ 73256 h 158"/>
                    <a:gd name="T62" fmla="*/ 111686 w 99"/>
                    <a:gd name="T63" fmla="*/ 63701 h 158"/>
                    <a:gd name="T64" fmla="*/ 121260 w 99"/>
                    <a:gd name="T65" fmla="*/ 63701 h 158"/>
                    <a:gd name="T66" fmla="*/ 143597 w 99"/>
                    <a:gd name="T67" fmla="*/ 57331 h 158"/>
                    <a:gd name="T68" fmla="*/ 159552 w 99"/>
                    <a:gd name="T69" fmla="*/ 54146 h 158"/>
                    <a:gd name="T70" fmla="*/ 210609 w 99"/>
                    <a:gd name="T71" fmla="*/ 47776 h 158"/>
                    <a:gd name="T72" fmla="*/ 220182 w 99"/>
                    <a:gd name="T73" fmla="*/ 47776 h 158"/>
                    <a:gd name="T74" fmla="*/ 232946 w 99"/>
                    <a:gd name="T75" fmla="*/ 47776 h 158"/>
                    <a:gd name="T76" fmla="*/ 242519 w 99"/>
                    <a:gd name="T77" fmla="*/ 47776 h 158"/>
                    <a:gd name="T78" fmla="*/ 245710 w 99"/>
                    <a:gd name="T79" fmla="*/ 47776 h 158"/>
                    <a:gd name="T80" fmla="*/ 248901 w 99"/>
                    <a:gd name="T81" fmla="*/ 47776 h 158"/>
                    <a:gd name="T82" fmla="*/ 248901 w 99"/>
                    <a:gd name="T83" fmla="*/ 47776 h 158"/>
                    <a:gd name="T84" fmla="*/ 264856 w 99"/>
                    <a:gd name="T85" fmla="*/ 44591 h 158"/>
                    <a:gd name="T86" fmla="*/ 274429 w 99"/>
                    <a:gd name="T87" fmla="*/ 41406 h 158"/>
                    <a:gd name="T88" fmla="*/ 290385 w 99"/>
                    <a:gd name="T89" fmla="*/ 35035 h 158"/>
                    <a:gd name="T90" fmla="*/ 315913 w 99"/>
                    <a:gd name="T91" fmla="*/ 0 h 158"/>
                    <a:gd name="T92" fmla="*/ 315913 w 99"/>
                    <a:gd name="T93" fmla="*/ 324875 h 158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99" h="158">
                      <a:moveTo>
                        <a:pt x="99" y="102"/>
                      </a:moveTo>
                      <a:cubicBezTo>
                        <a:pt x="99" y="106"/>
                        <a:pt x="96" y="110"/>
                        <a:pt x="92" y="112"/>
                      </a:cubicBezTo>
                      <a:cubicBezTo>
                        <a:pt x="90" y="113"/>
                        <a:pt x="88" y="114"/>
                        <a:pt x="86" y="115"/>
                      </a:cubicBezTo>
                      <a:cubicBezTo>
                        <a:pt x="85" y="115"/>
                        <a:pt x="84" y="115"/>
                        <a:pt x="84" y="115"/>
                      </a:cubicBezTo>
                      <a:cubicBezTo>
                        <a:pt x="81" y="116"/>
                        <a:pt x="80" y="116"/>
                        <a:pt x="78" y="116"/>
                      </a:cubicBezTo>
                      <a:cubicBezTo>
                        <a:pt x="78" y="116"/>
                        <a:pt x="78" y="116"/>
                        <a:pt x="78" y="116"/>
                      </a:cubicBezTo>
                      <a:cubicBezTo>
                        <a:pt x="78" y="116"/>
                        <a:pt x="78" y="116"/>
                        <a:pt x="78" y="116"/>
                      </a:cubicBezTo>
                      <a:cubicBezTo>
                        <a:pt x="77" y="116"/>
                        <a:pt x="77" y="116"/>
                        <a:pt x="76" y="117"/>
                      </a:cubicBezTo>
                      <a:cubicBezTo>
                        <a:pt x="75" y="117"/>
                        <a:pt x="74" y="117"/>
                        <a:pt x="73" y="117"/>
                      </a:cubicBezTo>
                      <a:cubicBezTo>
                        <a:pt x="72" y="117"/>
                        <a:pt x="71" y="117"/>
                        <a:pt x="70" y="117"/>
                      </a:cubicBezTo>
                      <a:cubicBezTo>
                        <a:pt x="68" y="117"/>
                        <a:pt x="67" y="117"/>
                        <a:pt x="67" y="117"/>
                      </a:cubicBezTo>
                      <a:cubicBezTo>
                        <a:pt x="61" y="117"/>
                        <a:pt x="55" y="118"/>
                        <a:pt x="50" y="119"/>
                      </a:cubicBezTo>
                      <a:cubicBezTo>
                        <a:pt x="49" y="119"/>
                        <a:pt x="47" y="119"/>
                        <a:pt x="46" y="119"/>
                      </a:cubicBezTo>
                      <a:cubicBezTo>
                        <a:pt x="43" y="120"/>
                        <a:pt x="40" y="121"/>
                        <a:pt x="38" y="121"/>
                      </a:cubicBezTo>
                      <a:cubicBezTo>
                        <a:pt x="37" y="122"/>
                        <a:pt x="36" y="122"/>
                        <a:pt x="36" y="122"/>
                      </a:cubicBezTo>
                      <a:cubicBezTo>
                        <a:pt x="32" y="123"/>
                        <a:pt x="30" y="124"/>
                        <a:pt x="29" y="125"/>
                      </a:cubicBezTo>
                      <a:cubicBezTo>
                        <a:pt x="28" y="125"/>
                        <a:pt x="28" y="125"/>
                        <a:pt x="27" y="125"/>
                      </a:cubicBezTo>
                      <a:cubicBezTo>
                        <a:pt x="27" y="125"/>
                        <a:pt x="27" y="125"/>
                        <a:pt x="27" y="125"/>
                      </a:cubicBezTo>
                      <a:cubicBezTo>
                        <a:pt x="27" y="125"/>
                        <a:pt x="27" y="126"/>
                        <a:pt x="26" y="126"/>
                      </a:cubicBezTo>
                      <a:cubicBezTo>
                        <a:pt x="24" y="127"/>
                        <a:pt x="23" y="127"/>
                        <a:pt x="21" y="128"/>
                      </a:cubicBezTo>
                      <a:cubicBezTo>
                        <a:pt x="20" y="129"/>
                        <a:pt x="20" y="129"/>
                        <a:pt x="19" y="129"/>
                      </a:cubicBezTo>
                      <a:cubicBezTo>
                        <a:pt x="15" y="133"/>
                        <a:pt x="11" y="137"/>
                        <a:pt x="8" y="140"/>
                      </a:cubicBezTo>
                      <a:cubicBezTo>
                        <a:pt x="3" y="146"/>
                        <a:pt x="0" y="153"/>
                        <a:pt x="0" y="158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51"/>
                        <a:pt x="2" y="45"/>
                        <a:pt x="8" y="39"/>
                      </a:cubicBezTo>
                      <a:cubicBezTo>
                        <a:pt x="10" y="35"/>
                        <a:pt x="14" y="31"/>
                        <a:pt x="19" y="28"/>
                      </a:cubicBezTo>
                      <a:cubicBezTo>
                        <a:pt x="20" y="27"/>
                        <a:pt x="20" y="27"/>
                        <a:pt x="21" y="27"/>
                      </a:cubicBezTo>
                      <a:cubicBezTo>
                        <a:pt x="22" y="26"/>
                        <a:pt x="24" y="25"/>
                        <a:pt x="26" y="24"/>
                      </a:cubicBezTo>
                      <a:cubicBezTo>
                        <a:pt x="26" y="24"/>
                        <a:pt x="27" y="24"/>
                        <a:pt x="27" y="23"/>
                      </a:cubicBezTo>
                      <a:cubicBezTo>
                        <a:pt x="27" y="23"/>
                        <a:pt x="27" y="23"/>
                        <a:pt x="27" y="23"/>
                      </a:cubicBezTo>
                      <a:cubicBezTo>
                        <a:pt x="28" y="23"/>
                        <a:pt x="28" y="23"/>
                        <a:pt x="28" y="23"/>
                      </a:cubicBezTo>
                      <a:cubicBezTo>
                        <a:pt x="30" y="22"/>
                        <a:pt x="32" y="21"/>
                        <a:pt x="35" y="20"/>
                      </a:cubicBezTo>
                      <a:cubicBezTo>
                        <a:pt x="36" y="20"/>
                        <a:pt x="37" y="20"/>
                        <a:pt x="38" y="20"/>
                      </a:cubicBezTo>
                      <a:cubicBezTo>
                        <a:pt x="40" y="19"/>
                        <a:pt x="43" y="18"/>
                        <a:pt x="45" y="18"/>
                      </a:cubicBezTo>
                      <a:cubicBezTo>
                        <a:pt x="47" y="17"/>
                        <a:pt x="48" y="17"/>
                        <a:pt x="50" y="17"/>
                      </a:cubicBezTo>
                      <a:cubicBezTo>
                        <a:pt x="55" y="16"/>
                        <a:pt x="61" y="15"/>
                        <a:pt x="66" y="15"/>
                      </a:cubicBezTo>
                      <a:cubicBezTo>
                        <a:pt x="67" y="15"/>
                        <a:pt x="68" y="15"/>
                        <a:pt x="69" y="15"/>
                      </a:cubicBezTo>
                      <a:cubicBezTo>
                        <a:pt x="70" y="15"/>
                        <a:pt x="71" y="15"/>
                        <a:pt x="73" y="15"/>
                      </a:cubicBezTo>
                      <a:cubicBezTo>
                        <a:pt x="74" y="15"/>
                        <a:pt x="75" y="15"/>
                        <a:pt x="76" y="15"/>
                      </a:cubicBezTo>
                      <a:cubicBezTo>
                        <a:pt x="76" y="15"/>
                        <a:pt x="77" y="15"/>
                        <a:pt x="77" y="15"/>
                      </a:cubicBezTo>
                      <a:cubicBezTo>
                        <a:pt x="77" y="15"/>
                        <a:pt x="77" y="15"/>
                        <a:pt x="78" y="15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9" y="14"/>
                        <a:pt x="81" y="14"/>
                        <a:pt x="83" y="14"/>
                      </a:cubicBezTo>
                      <a:cubicBezTo>
                        <a:pt x="84" y="13"/>
                        <a:pt x="85" y="13"/>
                        <a:pt x="86" y="13"/>
                      </a:cubicBezTo>
                      <a:cubicBezTo>
                        <a:pt x="88" y="12"/>
                        <a:pt x="90" y="12"/>
                        <a:pt x="91" y="11"/>
                      </a:cubicBezTo>
                      <a:cubicBezTo>
                        <a:pt x="96" y="8"/>
                        <a:pt x="99" y="4"/>
                        <a:pt x="99" y="0"/>
                      </a:cubicBezTo>
                      <a:lnTo>
                        <a:pt x="99" y="102"/>
                      </a:lnTo>
                      <a:close/>
                    </a:path>
                  </a:pathLst>
                </a:custGeom>
                <a:solidFill>
                  <a:srgbClr val="6C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03" name="Freeform 47">
                  <a:extLst>
                    <a:ext uri="{FF2B5EF4-FFF2-40B4-BE49-F238E27FC236}">
                      <a16:creationId xmlns:a16="http://schemas.microsoft.com/office/drawing/2014/main" id="{66DFAB75-DE0D-4E88-8957-21761E4477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025" y="2803525"/>
                  <a:ext cx="328613" cy="500062"/>
                </a:xfrm>
                <a:custGeom>
                  <a:avLst/>
                  <a:gdLst>
                    <a:gd name="T0" fmla="*/ 328613 w 103"/>
                    <a:gd name="T1" fmla="*/ 175181 h 157"/>
                    <a:gd name="T2" fmla="*/ 328613 w 103"/>
                    <a:gd name="T3" fmla="*/ 500062 h 157"/>
                    <a:gd name="T4" fmla="*/ 280757 w 103"/>
                    <a:gd name="T5" fmla="*/ 420434 h 157"/>
                    <a:gd name="T6" fmla="*/ 118045 w 103"/>
                    <a:gd name="T7" fmla="*/ 372658 h 157"/>
                    <a:gd name="T8" fmla="*/ 63808 w 103"/>
                    <a:gd name="T9" fmla="*/ 369473 h 157"/>
                    <a:gd name="T10" fmla="*/ 0 w 103"/>
                    <a:gd name="T11" fmla="*/ 324881 h 157"/>
                    <a:gd name="T12" fmla="*/ 0 w 103"/>
                    <a:gd name="T13" fmla="*/ 0 h 157"/>
                    <a:gd name="T14" fmla="*/ 63808 w 103"/>
                    <a:gd name="T15" fmla="*/ 44592 h 157"/>
                    <a:gd name="T16" fmla="*/ 118045 w 103"/>
                    <a:gd name="T17" fmla="*/ 47777 h 157"/>
                    <a:gd name="T18" fmla="*/ 277566 w 103"/>
                    <a:gd name="T19" fmla="*/ 95553 h 157"/>
                    <a:gd name="T20" fmla="*/ 328613 w 103"/>
                    <a:gd name="T21" fmla="*/ 175181 h 15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3" h="157">
                      <a:moveTo>
                        <a:pt x="103" y="55"/>
                      </a:moveTo>
                      <a:cubicBezTo>
                        <a:pt x="103" y="157"/>
                        <a:pt x="103" y="157"/>
                        <a:pt x="103" y="157"/>
                      </a:cubicBezTo>
                      <a:cubicBezTo>
                        <a:pt x="103" y="148"/>
                        <a:pt x="98" y="139"/>
                        <a:pt x="88" y="132"/>
                      </a:cubicBezTo>
                      <a:cubicBezTo>
                        <a:pt x="75" y="123"/>
                        <a:pt x="56" y="118"/>
                        <a:pt x="37" y="117"/>
                      </a:cubicBezTo>
                      <a:cubicBezTo>
                        <a:pt x="31" y="117"/>
                        <a:pt x="25" y="117"/>
                        <a:pt x="20" y="116"/>
                      </a:cubicBezTo>
                      <a:cubicBezTo>
                        <a:pt x="8" y="115"/>
                        <a:pt x="0" y="108"/>
                        <a:pt x="0" y="10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"/>
                        <a:pt x="7" y="13"/>
                        <a:pt x="20" y="14"/>
                      </a:cubicBezTo>
                      <a:cubicBezTo>
                        <a:pt x="25" y="15"/>
                        <a:pt x="31" y="15"/>
                        <a:pt x="37" y="15"/>
                      </a:cubicBezTo>
                      <a:cubicBezTo>
                        <a:pt x="56" y="16"/>
                        <a:pt x="74" y="21"/>
                        <a:pt x="87" y="30"/>
                      </a:cubicBezTo>
                      <a:cubicBezTo>
                        <a:pt x="98" y="37"/>
                        <a:pt x="103" y="46"/>
                        <a:pt x="103" y="55"/>
                      </a:cubicBezTo>
                      <a:close/>
                    </a:path>
                  </a:pathLst>
                </a:custGeom>
                <a:solidFill>
                  <a:srgbClr val="6C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04" name="Freeform 48">
                  <a:extLst>
                    <a:ext uri="{FF2B5EF4-FFF2-40B4-BE49-F238E27FC236}">
                      <a16:creationId xmlns:a16="http://schemas.microsoft.com/office/drawing/2014/main" id="{3C2DCC63-5B85-4A63-8E36-AFF0F2BF4E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40200" y="3363913"/>
                  <a:ext cx="763588" cy="777875"/>
                </a:xfrm>
                <a:custGeom>
                  <a:avLst/>
                  <a:gdLst>
                    <a:gd name="T0" fmla="*/ 763588 w 240"/>
                    <a:gd name="T1" fmla="*/ 0 h 244"/>
                    <a:gd name="T2" fmla="*/ 19090 w 240"/>
                    <a:gd name="T3" fmla="*/ 430382 h 244"/>
                    <a:gd name="T4" fmla="*/ 0 w 240"/>
                    <a:gd name="T5" fmla="*/ 452698 h 244"/>
                    <a:gd name="T6" fmla="*/ 0 w 240"/>
                    <a:gd name="T7" fmla="*/ 777875 h 244"/>
                    <a:gd name="T8" fmla="*/ 22271 w 240"/>
                    <a:gd name="T9" fmla="*/ 755559 h 244"/>
                    <a:gd name="T10" fmla="*/ 763588 w 240"/>
                    <a:gd name="T11" fmla="*/ 325177 h 244"/>
                    <a:gd name="T12" fmla="*/ 763588 w 240"/>
                    <a:gd name="T13" fmla="*/ 0 h 2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40" h="244">
                      <a:moveTo>
                        <a:pt x="240" y="0"/>
                      </a:moveTo>
                      <a:cubicBezTo>
                        <a:pt x="6" y="135"/>
                        <a:pt x="6" y="135"/>
                        <a:pt x="6" y="135"/>
                      </a:cubicBezTo>
                      <a:cubicBezTo>
                        <a:pt x="3" y="137"/>
                        <a:pt x="1" y="139"/>
                        <a:pt x="0" y="142"/>
                      </a:cubicBezTo>
                      <a:cubicBezTo>
                        <a:pt x="0" y="176"/>
                        <a:pt x="0" y="210"/>
                        <a:pt x="0" y="244"/>
                      </a:cubicBezTo>
                      <a:cubicBezTo>
                        <a:pt x="1" y="241"/>
                        <a:pt x="3" y="239"/>
                        <a:pt x="7" y="237"/>
                      </a:cubicBezTo>
                      <a:cubicBezTo>
                        <a:pt x="240" y="102"/>
                        <a:pt x="240" y="102"/>
                        <a:pt x="240" y="102"/>
                      </a:cubicBezTo>
                      <a:lnTo>
                        <a:pt x="240" y="0"/>
                      </a:lnTo>
                      <a:close/>
                    </a:path>
                  </a:pathLst>
                </a:custGeom>
                <a:solidFill>
                  <a:srgbClr val="6C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05" name="Freeform 49">
                  <a:extLst>
                    <a:ext uri="{FF2B5EF4-FFF2-40B4-BE49-F238E27FC236}">
                      <a16:creationId xmlns:a16="http://schemas.microsoft.com/office/drawing/2014/main" id="{E9049609-8B23-4E0E-9337-BECB27B8A9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4200" y="3944938"/>
                  <a:ext cx="1320800" cy="774700"/>
                </a:xfrm>
                <a:custGeom>
                  <a:avLst/>
                  <a:gdLst>
                    <a:gd name="T0" fmla="*/ 1320800 w 415"/>
                    <a:gd name="T1" fmla="*/ 57385 h 243"/>
                    <a:gd name="T2" fmla="*/ 1257147 w 415"/>
                    <a:gd name="T3" fmla="*/ 146651 h 243"/>
                    <a:gd name="T4" fmla="*/ 1253964 w 415"/>
                    <a:gd name="T5" fmla="*/ 149839 h 243"/>
                    <a:gd name="T6" fmla="*/ 1238051 w 415"/>
                    <a:gd name="T7" fmla="*/ 159403 h 243"/>
                    <a:gd name="T8" fmla="*/ 961160 w 415"/>
                    <a:gd name="T9" fmla="*/ 156215 h 243"/>
                    <a:gd name="T10" fmla="*/ 945247 w 415"/>
                    <a:gd name="T11" fmla="*/ 149839 h 243"/>
                    <a:gd name="T12" fmla="*/ 881594 w 415"/>
                    <a:gd name="T13" fmla="*/ 63761 h 243"/>
                    <a:gd name="T14" fmla="*/ 878412 w 415"/>
                    <a:gd name="T15" fmla="*/ 47821 h 243"/>
                    <a:gd name="T16" fmla="*/ 856133 w 415"/>
                    <a:gd name="T17" fmla="*/ 19128 h 243"/>
                    <a:gd name="T18" fmla="*/ 741558 w 415"/>
                    <a:gd name="T19" fmla="*/ 19128 h 243"/>
                    <a:gd name="T20" fmla="*/ 0 w 415"/>
                    <a:gd name="T21" fmla="*/ 449517 h 243"/>
                    <a:gd name="T22" fmla="*/ 0 w 415"/>
                    <a:gd name="T23" fmla="*/ 774700 h 243"/>
                    <a:gd name="T24" fmla="*/ 744740 w 415"/>
                    <a:gd name="T25" fmla="*/ 344311 h 243"/>
                    <a:gd name="T26" fmla="*/ 856133 w 415"/>
                    <a:gd name="T27" fmla="*/ 344311 h 243"/>
                    <a:gd name="T28" fmla="*/ 878412 w 415"/>
                    <a:gd name="T29" fmla="*/ 373004 h 243"/>
                    <a:gd name="T30" fmla="*/ 881594 w 415"/>
                    <a:gd name="T31" fmla="*/ 388944 h 243"/>
                    <a:gd name="T32" fmla="*/ 945247 w 415"/>
                    <a:gd name="T33" fmla="*/ 471834 h 243"/>
                    <a:gd name="T34" fmla="*/ 961160 w 415"/>
                    <a:gd name="T35" fmla="*/ 481398 h 243"/>
                    <a:gd name="T36" fmla="*/ 1238051 w 415"/>
                    <a:gd name="T37" fmla="*/ 481398 h 243"/>
                    <a:gd name="T38" fmla="*/ 1257147 w 415"/>
                    <a:gd name="T39" fmla="*/ 471834 h 243"/>
                    <a:gd name="T40" fmla="*/ 1260330 w 415"/>
                    <a:gd name="T41" fmla="*/ 471834 h 243"/>
                    <a:gd name="T42" fmla="*/ 1320800 w 415"/>
                    <a:gd name="T43" fmla="*/ 382568 h 243"/>
                    <a:gd name="T44" fmla="*/ 1320800 w 415"/>
                    <a:gd name="T45" fmla="*/ 57385 h 243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415" h="243">
                      <a:moveTo>
                        <a:pt x="415" y="18"/>
                      </a:moveTo>
                      <a:cubicBezTo>
                        <a:pt x="415" y="28"/>
                        <a:pt x="408" y="38"/>
                        <a:pt x="395" y="46"/>
                      </a:cubicBezTo>
                      <a:cubicBezTo>
                        <a:pt x="395" y="46"/>
                        <a:pt x="395" y="46"/>
                        <a:pt x="394" y="47"/>
                      </a:cubicBezTo>
                      <a:cubicBezTo>
                        <a:pt x="392" y="48"/>
                        <a:pt x="390" y="49"/>
                        <a:pt x="389" y="50"/>
                      </a:cubicBezTo>
                      <a:cubicBezTo>
                        <a:pt x="363" y="61"/>
                        <a:pt x="327" y="61"/>
                        <a:pt x="302" y="49"/>
                      </a:cubicBezTo>
                      <a:cubicBezTo>
                        <a:pt x="300" y="48"/>
                        <a:pt x="298" y="47"/>
                        <a:pt x="297" y="47"/>
                      </a:cubicBezTo>
                      <a:cubicBezTo>
                        <a:pt x="284" y="39"/>
                        <a:pt x="277" y="30"/>
                        <a:pt x="277" y="20"/>
                      </a:cubicBezTo>
                      <a:cubicBezTo>
                        <a:pt x="276" y="18"/>
                        <a:pt x="276" y="16"/>
                        <a:pt x="276" y="15"/>
                      </a:cubicBezTo>
                      <a:cubicBezTo>
                        <a:pt x="275" y="11"/>
                        <a:pt x="273" y="8"/>
                        <a:pt x="269" y="6"/>
                      </a:cubicBezTo>
                      <a:cubicBezTo>
                        <a:pt x="260" y="1"/>
                        <a:pt x="244" y="0"/>
                        <a:pt x="233" y="6"/>
                      </a:cubicBezTo>
                      <a:cubicBezTo>
                        <a:pt x="0" y="141"/>
                        <a:pt x="0" y="141"/>
                        <a:pt x="0" y="141"/>
                      </a:cubicBezTo>
                      <a:cubicBezTo>
                        <a:pt x="0" y="243"/>
                        <a:pt x="0" y="243"/>
                        <a:pt x="0" y="243"/>
                      </a:cubicBezTo>
                      <a:cubicBezTo>
                        <a:pt x="234" y="108"/>
                        <a:pt x="234" y="108"/>
                        <a:pt x="234" y="108"/>
                      </a:cubicBezTo>
                      <a:cubicBezTo>
                        <a:pt x="244" y="102"/>
                        <a:pt x="260" y="103"/>
                        <a:pt x="269" y="108"/>
                      </a:cubicBezTo>
                      <a:cubicBezTo>
                        <a:pt x="273" y="110"/>
                        <a:pt x="276" y="113"/>
                        <a:pt x="276" y="117"/>
                      </a:cubicBezTo>
                      <a:cubicBezTo>
                        <a:pt x="277" y="118"/>
                        <a:pt x="277" y="120"/>
                        <a:pt x="277" y="122"/>
                      </a:cubicBezTo>
                      <a:cubicBezTo>
                        <a:pt x="277" y="131"/>
                        <a:pt x="284" y="141"/>
                        <a:pt x="297" y="148"/>
                      </a:cubicBezTo>
                      <a:cubicBezTo>
                        <a:pt x="299" y="149"/>
                        <a:pt x="300" y="150"/>
                        <a:pt x="302" y="151"/>
                      </a:cubicBezTo>
                      <a:cubicBezTo>
                        <a:pt x="327" y="163"/>
                        <a:pt x="364" y="163"/>
                        <a:pt x="389" y="151"/>
                      </a:cubicBezTo>
                      <a:cubicBezTo>
                        <a:pt x="391" y="151"/>
                        <a:pt x="392" y="150"/>
                        <a:pt x="395" y="148"/>
                      </a:cubicBezTo>
                      <a:cubicBezTo>
                        <a:pt x="395" y="148"/>
                        <a:pt x="395" y="148"/>
                        <a:pt x="396" y="148"/>
                      </a:cubicBezTo>
                      <a:cubicBezTo>
                        <a:pt x="409" y="140"/>
                        <a:pt x="415" y="130"/>
                        <a:pt x="415" y="120"/>
                      </a:cubicBezTo>
                      <a:lnTo>
                        <a:pt x="415" y="18"/>
                      </a:lnTo>
                      <a:close/>
                    </a:path>
                  </a:pathLst>
                </a:custGeom>
                <a:solidFill>
                  <a:srgbClr val="6C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06" name="Freeform 50">
                  <a:extLst>
                    <a:ext uri="{FF2B5EF4-FFF2-40B4-BE49-F238E27FC236}">
                      <a16:creationId xmlns:a16="http://schemas.microsoft.com/office/drawing/2014/main" id="{2B974D3A-3EFF-4E1A-B9D8-E32EC2EF51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5725" y="3363913"/>
                  <a:ext cx="1319213" cy="774700"/>
                </a:xfrm>
                <a:custGeom>
                  <a:avLst/>
                  <a:gdLst>
                    <a:gd name="T0" fmla="*/ 1319213 w 414"/>
                    <a:gd name="T1" fmla="*/ 392132 h 243"/>
                    <a:gd name="T2" fmla="*/ 1236364 w 414"/>
                    <a:gd name="T3" fmla="*/ 290114 h 243"/>
                    <a:gd name="T4" fmla="*/ 959138 w 414"/>
                    <a:gd name="T5" fmla="*/ 293302 h 243"/>
                    <a:gd name="T6" fmla="*/ 943205 w 414"/>
                    <a:gd name="T7" fmla="*/ 299678 h 243"/>
                    <a:gd name="T8" fmla="*/ 879475 w 414"/>
                    <a:gd name="T9" fmla="*/ 385756 h 243"/>
                    <a:gd name="T10" fmla="*/ 876289 w 414"/>
                    <a:gd name="T11" fmla="*/ 404884 h 243"/>
                    <a:gd name="T12" fmla="*/ 853983 w 414"/>
                    <a:gd name="T13" fmla="*/ 430389 h 243"/>
                    <a:gd name="T14" fmla="*/ 739269 w 414"/>
                    <a:gd name="T15" fmla="*/ 430389 h 243"/>
                    <a:gd name="T16" fmla="*/ 0 w 414"/>
                    <a:gd name="T17" fmla="*/ 0 h 243"/>
                    <a:gd name="T18" fmla="*/ 0 w 414"/>
                    <a:gd name="T19" fmla="*/ 325183 h 243"/>
                    <a:gd name="T20" fmla="*/ 742456 w 414"/>
                    <a:gd name="T21" fmla="*/ 755572 h 243"/>
                    <a:gd name="T22" fmla="*/ 853983 w 414"/>
                    <a:gd name="T23" fmla="*/ 755572 h 243"/>
                    <a:gd name="T24" fmla="*/ 876289 w 414"/>
                    <a:gd name="T25" fmla="*/ 730067 h 243"/>
                    <a:gd name="T26" fmla="*/ 879475 w 414"/>
                    <a:gd name="T27" fmla="*/ 710939 h 243"/>
                    <a:gd name="T28" fmla="*/ 943205 w 414"/>
                    <a:gd name="T29" fmla="*/ 624861 h 243"/>
                    <a:gd name="T30" fmla="*/ 959138 w 414"/>
                    <a:gd name="T31" fmla="*/ 615297 h 243"/>
                    <a:gd name="T32" fmla="*/ 1236364 w 414"/>
                    <a:gd name="T33" fmla="*/ 615297 h 243"/>
                    <a:gd name="T34" fmla="*/ 1319213 w 414"/>
                    <a:gd name="T35" fmla="*/ 714127 h 243"/>
                    <a:gd name="T36" fmla="*/ 1319213 w 414"/>
                    <a:gd name="T37" fmla="*/ 392132 h 243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414" h="243">
                      <a:moveTo>
                        <a:pt x="414" y="123"/>
                      </a:moveTo>
                      <a:cubicBezTo>
                        <a:pt x="414" y="111"/>
                        <a:pt x="405" y="99"/>
                        <a:pt x="388" y="91"/>
                      </a:cubicBezTo>
                      <a:cubicBezTo>
                        <a:pt x="363" y="80"/>
                        <a:pt x="326" y="80"/>
                        <a:pt x="301" y="92"/>
                      </a:cubicBezTo>
                      <a:cubicBezTo>
                        <a:pt x="299" y="93"/>
                        <a:pt x="298" y="93"/>
                        <a:pt x="296" y="94"/>
                      </a:cubicBezTo>
                      <a:cubicBezTo>
                        <a:pt x="283" y="102"/>
                        <a:pt x="276" y="111"/>
                        <a:pt x="276" y="121"/>
                      </a:cubicBezTo>
                      <a:cubicBezTo>
                        <a:pt x="275" y="123"/>
                        <a:pt x="275" y="125"/>
                        <a:pt x="275" y="127"/>
                      </a:cubicBezTo>
                      <a:cubicBezTo>
                        <a:pt x="274" y="131"/>
                        <a:pt x="271" y="133"/>
                        <a:pt x="268" y="135"/>
                      </a:cubicBezTo>
                      <a:cubicBezTo>
                        <a:pt x="259" y="141"/>
                        <a:pt x="243" y="142"/>
                        <a:pt x="232" y="135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233" y="237"/>
                        <a:pt x="233" y="237"/>
                        <a:pt x="233" y="237"/>
                      </a:cubicBezTo>
                      <a:cubicBezTo>
                        <a:pt x="243" y="243"/>
                        <a:pt x="259" y="243"/>
                        <a:pt x="268" y="237"/>
                      </a:cubicBezTo>
                      <a:cubicBezTo>
                        <a:pt x="272" y="235"/>
                        <a:pt x="274" y="232"/>
                        <a:pt x="275" y="229"/>
                      </a:cubicBezTo>
                      <a:cubicBezTo>
                        <a:pt x="275" y="227"/>
                        <a:pt x="276" y="225"/>
                        <a:pt x="276" y="223"/>
                      </a:cubicBezTo>
                      <a:cubicBezTo>
                        <a:pt x="277" y="213"/>
                        <a:pt x="283" y="204"/>
                        <a:pt x="296" y="196"/>
                      </a:cubicBezTo>
                      <a:cubicBezTo>
                        <a:pt x="298" y="195"/>
                        <a:pt x="300" y="194"/>
                        <a:pt x="301" y="193"/>
                      </a:cubicBezTo>
                      <a:cubicBezTo>
                        <a:pt x="326" y="182"/>
                        <a:pt x="363" y="181"/>
                        <a:pt x="388" y="193"/>
                      </a:cubicBezTo>
                      <a:cubicBezTo>
                        <a:pt x="406" y="201"/>
                        <a:pt x="414" y="213"/>
                        <a:pt x="414" y="224"/>
                      </a:cubicBezTo>
                      <a:lnTo>
                        <a:pt x="414" y="123"/>
                      </a:lnTo>
                      <a:close/>
                    </a:path>
                  </a:pathLst>
                </a:custGeom>
                <a:solidFill>
                  <a:srgbClr val="6C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07" name="Freeform 51">
                  <a:extLst>
                    <a:ext uri="{FF2B5EF4-FFF2-40B4-BE49-F238E27FC236}">
                      <a16:creationId xmlns:a16="http://schemas.microsoft.com/office/drawing/2014/main" id="{8CA08613-0330-4CA7-8571-6A9E07036B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5725" y="2336800"/>
                  <a:ext cx="3548063" cy="2057400"/>
                </a:xfrm>
                <a:custGeom>
                  <a:avLst/>
                  <a:gdLst>
                    <a:gd name="T0" fmla="*/ 1780401 w 1114"/>
                    <a:gd name="T1" fmla="*/ 0 h 645"/>
                    <a:gd name="T2" fmla="*/ 2519316 w 1114"/>
                    <a:gd name="T3" fmla="*/ 430619 h 645"/>
                    <a:gd name="T4" fmla="*/ 2519316 w 1114"/>
                    <a:gd name="T5" fmla="*/ 494414 h 645"/>
                    <a:gd name="T6" fmla="*/ 2503391 w 1114"/>
                    <a:gd name="T7" fmla="*/ 503983 h 645"/>
                    <a:gd name="T8" fmla="*/ 2474726 w 1114"/>
                    <a:gd name="T9" fmla="*/ 507173 h 645"/>
                    <a:gd name="T10" fmla="*/ 2461986 w 1114"/>
                    <a:gd name="T11" fmla="*/ 510363 h 645"/>
                    <a:gd name="T12" fmla="*/ 2439691 w 1114"/>
                    <a:gd name="T13" fmla="*/ 510363 h 645"/>
                    <a:gd name="T14" fmla="*/ 2388732 w 1114"/>
                    <a:gd name="T15" fmla="*/ 513553 h 645"/>
                    <a:gd name="T16" fmla="*/ 2372807 w 1114"/>
                    <a:gd name="T17" fmla="*/ 516742 h 645"/>
                    <a:gd name="T18" fmla="*/ 2347327 w 1114"/>
                    <a:gd name="T19" fmla="*/ 523122 h 645"/>
                    <a:gd name="T20" fmla="*/ 2315477 w 1114"/>
                    <a:gd name="T21" fmla="*/ 535881 h 645"/>
                    <a:gd name="T22" fmla="*/ 2296368 w 1114"/>
                    <a:gd name="T23" fmla="*/ 545450 h 645"/>
                    <a:gd name="T24" fmla="*/ 2267703 w 1114"/>
                    <a:gd name="T25" fmla="*/ 711318 h 645"/>
                    <a:gd name="T26" fmla="*/ 2274073 w 1114"/>
                    <a:gd name="T27" fmla="*/ 717698 h 645"/>
                    <a:gd name="T28" fmla="*/ 2293183 w 1114"/>
                    <a:gd name="T29" fmla="*/ 727267 h 645"/>
                    <a:gd name="T30" fmla="*/ 2605310 w 1114"/>
                    <a:gd name="T31" fmla="*/ 727267 h 645"/>
                    <a:gd name="T32" fmla="*/ 2669010 w 1114"/>
                    <a:gd name="T33" fmla="*/ 644333 h 645"/>
                    <a:gd name="T34" fmla="*/ 2669010 w 1114"/>
                    <a:gd name="T35" fmla="*/ 634764 h 645"/>
                    <a:gd name="T36" fmla="*/ 2672195 w 1114"/>
                    <a:gd name="T37" fmla="*/ 625194 h 645"/>
                    <a:gd name="T38" fmla="*/ 2694489 w 1114"/>
                    <a:gd name="T39" fmla="*/ 596487 h 645"/>
                    <a:gd name="T40" fmla="*/ 2758189 w 1114"/>
                    <a:gd name="T41" fmla="*/ 583727 h 645"/>
                    <a:gd name="T42" fmla="*/ 2805964 w 1114"/>
                    <a:gd name="T43" fmla="*/ 596487 h 645"/>
                    <a:gd name="T44" fmla="*/ 3548063 w 1114"/>
                    <a:gd name="T45" fmla="*/ 1027105 h 645"/>
                    <a:gd name="T46" fmla="*/ 2802779 w 1114"/>
                    <a:gd name="T47" fmla="*/ 1457724 h 645"/>
                    <a:gd name="T48" fmla="*/ 2802779 w 1114"/>
                    <a:gd name="T49" fmla="*/ 1524709 h 645"/>
                    <a:gd name="T50" fmla="*/ 2850553 w 1114"/>
                    <a:gd name="T51" fmla="*/ 1537468 h 645"/>
                    <a:gd name="T52" fmla="*/ 2879218 w 1114"/>
                    <a:gd name="T53" fmla="*/ 1537468 h 645"/>
                    <a:gd name="T54" fmla="*/ 3025727 w 1114"/>
                    <a:gd name="T55" fmla="*/ 1575745 h 645"/>
                    <a:gd name="T56" fmla="*/ 3025727 w 1114"/>
                    <a:gd name="T57" fmla="*/ 1754372 h 645"/>
                    <a:gd name="T58" fmla="*/ 3006617 w 1114"/>
                    <a:gd name="T59" fmla="*/ 1767131 h 645"/>
                    <a:gd name="T60" fmla="*/ 2729524 w 1114"/>
                    <a:gd name="T61" fmla="*/ 1763941 h 645"/>
                    <a:gd name="T62" fmla="*/ 2713599 w 1114"/>
                    <a:gd name="T63" fmla="*/ 1757562 h 645"/>
                    <a:gd name="T64" fmla="*/ 2649900 w 1114"/>
                    <a:gd name="T65" fmla="*/ 1671438 h 645"/>
                    <a:gd name="T66" fmla="*/ 2646715 w 1114"/>
                    <a:gd name="T67" fmla="*/ 1655489 h 645"/>
                    <a:gd name="T68" fmla="*/ 2624420 w 1114"/>
                    <a:gd name="T69" fmla="*/ 1626781 h 645"/>
                    <a:gd name="T70" fmla="*/ 2509761 w 1114"/>
                    <a:gd name="T71" fmla="*/ 1626781 h 645"/>
                    <a:gd name="T72" fmla="*/ 1767662 w 1114"/>
                    <a:gd name="T73" fmla="*/ 2057400 h 645"/>
                    <a:gd name="T74" fmla="*/ 1025562 w 1114"/>
                    <a:gd name="T75" fmla="*/ 1626781 h 645"/>
                    <a:gd name="T76" fmla="*/ 1025562 w 1114"/>
                    <a:gd name="T77" fmla="*/ 1559796 h 645"/>
                    <a:gd name="T78" fmla="*/ 1070152 w 1114"/>
                    <a:gd name="T79" fmla="*/ 1547037 h 645"/>
                    <a:gd name="T80" fmla="*/ 1105187 w 1114"/>
                    <a:gd name="T81" fmla="*/ 1547037 h 645"/>
                    <a:gd name="T82" fmla="*/ 1254880 w 1114"/>
                    <a:gd name="T83" fmla="*/ 1508760 h 645"/>
                    <a:gd name="T84" fmla="*/ 1235771 w 1114"/>
                    <a:gd name="T85" fmla="*/ 1317374 h 645"/>
                    <a:gd name="T86" fmla="*/ 958678 w 1114"/>
                    <a:gd name="T87" fmla="*/ 1320564 h 645"/>
                    <a:gd name="T88" fmla="*/ 942753 w 1114"/>
                    <a:gd name="T89" fmla="*/ 1326943 h 645"/>
                    <a:gd name="T90" fmla="*/ 879053 w 1114"/>
                    <a:gd name="T91" fmla="*/ 1413067 h 645"/>
                    <a:gd name="T92" fmla="*/ 875868 w 1114"/>
                    <a:gd name="T93" fmla="*/ 1432206 h 645"/>
                    <a:gd name="T94" fmla="*/ 853574 w 1114"/>
                    <a:gd name="T95" fmla="*/ 1457724 h 645"/>
                    <a:gd name="T96" fmla="*/ 738914 w 1114"/>
                    <a:gd name="T97" fmla="*/ 1457724 h 645"/>
                    <a:gd name="T98" fmla="*/ 0 w 1114"/>
                    <a:gd name="T99" fmla="*/ 1027105 h 645"/>
                    <a:gd name="T100" fmla="*/ 751654 w 1114"/>
                    <a:gd name="T101" fmla="*/ 593297 h 645"/>
                    <a:gd name="T102" fmla="*/ 885423 w 1114"/>
                    <a:gd name="T103" fmla="*/ 615625 h 645"/>
                    <a:gd name="T104" fmla="*/ 891793 w 1114"/>
                    <a:gd name="T105" fmla="*/ 647523 h 645"/>
                    <a:gd name="T106" fmla="*/ 955493 w 1114"/>
                    <a:gd name="T107" fmla="*/ 733647 h 645"/>
                    <a:gd name="T108" fmla="*/ 1267620 w 1114"/>
                    <a:gd name="T109" fmla="*/ 733647 h 645"/>
                    <a:gd name="T110" fmla="*/ 1283545 w 1114"/>
                    <a:gd name="T111" fmla="*/ 720887 h 645"/>
                    <a:gd name="T112" fmla="*/ 1280360 w 1114"/>
                    <a:gd name="T113" fmla="*/ 561399 h 645"/>
                    <a:gd name="T114" fmla="*/ 1121111 w 1114"/>
                    <a:gd name="T115" fmla="*/ 513553 h 645"/>
                    <a:gd name="T116" fmla="*/ 1066967 w 1114"/>
                    <a:gd name="T117" fmla="*/ 510363 h 645"/>
                    <a:gd name="T118" fmla="*/ 1028747 w 1114"/>
                    <a:gd name="T119" fmla="*/ 433808 h 645"/>
                    <a:gd name="T120" fmla="*/ 1780401 w 1114"/>
                    <a:gd name="T121" fmla="*/ 0 h 645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114" h="645">
                      <a:moveTo>
                        <a:pt x="559" y="0"/>
                      </a:moveTo>
                      <a:cubicBezTo>
                        <a:pt x="791" y="135"/>
                        <a:pt x="791" y="135"/>
                        <a:pt x="791" y="135"/>
                      </a:cubicBezTo>
                      <a:cubicBezTo>
                        <a:pt x="802" y="141"/>
                        <a:pt x="800" y="150"/>
                        <a:pt x="791" y="155"/>
                      </a:cubicBezTo>
                      <a:cubicBezTo>
                        <a:pt x="790" y="156"/>
                        <a:pt x="788" y="157"/>
                        <a:pt x="786" y="158"/>
                      </a:cubicBezTo>
                      <a:cubicBezTo>
                        <a:pt x="781" y="159"/>
                        <a:pt x="779" y="159"/>
                        <a:pt x="777" y="159"/>
                      </a:cubicBezTo>
                      <a:cubicBezTo>
                        <a:pt x="775" y="159"/>
                        <a:pt x="774" y="160"/>
                        <a:pt x="773" y="160"/>
                      </a:cubicBezTo>
                      <a:cubicBezTo>
                        <a:pt x="768" y="160"/>
                        <a:pt x="767" y="160"/>
                        <a:pt x="766" y="160"/>
                      </a:cubicBezTo>
                      <a:cubicBezTo>
                        <a:pt x="761" y="160"/>
                        <a:pt x="755" y="161"/>
                        <a:pt x="750" y="161"/>
                      </a:cubicBezTo>
                      <a:cubicBezTo>
                        <a:pt x="748" y="162"/>
                        <a:pt x="747" y="162"/>
                        <a:pt x="745" y="162"/>
                      </a:cubicBezTo>
                      <a:cubicBezTo>
                        <a:pt x="743" y="163"/>
                        <a:pt x="740" y="163"/>
                        <a:pt x="737" y="164"/>
                      </a:cubicBezTo>
                      <a:cubicBezTo>
                        <a:pt x="732" y="166"/>
                        <a:pt x="729" y="167"/>
                        <a:pt x="727" y="168"/>
                      </a:cubicBezTo>
                      <a:cubicBezTo>
                        <a:pt x="724" y="169"/>
                        <a:pt x="722" y="170"/>
                        <a:pt x="721" y="171"/>
                      </a:cubicBezTo>
                      <a:cubicBezTo>
                        <a:pt x="695" y="189"/>
                        <a:pt x="694" y="209"/>
                        <a:pt x="712" y="223"/>
                      </a:cubicBezTo>
                      <a:cubicBezTo>
                        <a:pt x="713" y="224"/>
                        <a:pt x="714" y="224"/>
                        <a:pt x="714" y="225"/>
                      </a:cubicBezTo>
                      <a:cubicBezTo>
                        <a:pt x="716" y="226"/>
                        <a:pt x="718" y="227"/>
                        <a:pt x="720" y="228"/>
                      </a:cubicBezTo>
                      <a:cubicBezTo>
                        <a:pt x="746" y="244"/>
                        <a:pt x="790" y="244"/>
                        <a:pt x="818" y="228"/>
                      </a:cubicBezTo>
                      <a:cubicBezTo>
                        <a:pt x="830" y="221"/>
                        <a:pt x="837" y="211"/>
                        <a:pt x="838" y="202"/>
                      </a:cubicBezTo>
                      <a:cubicBezTo>
                        <a:pt x="838" y="201"/>
                        <a:pt x="838" y="200"/>
                        <a:pt x="838" y="199"/>
                      </a:cubicBezTo>
                      <a:cubicBezTo>
                        <a:pt x="838" y="197"/>
                        <a:pt x="839" y="196"/>
                        <a:pt x="839" y="196"/>
                      </a:cubicBezTo>
                      <a:cubicBezTo>
                        <a:pt x="840" y="192"/>
                        <a:pt x="842" y="189"/>
                        <a:pt x="846" y="187"/>
                      </a:cubicBezTo>
                      <a:cubicBezTo>
                        <a:pt x="851" y="184"/>
                        <a:pt x="859" y="183"/>
                        <a:pt x="866" y="183"/>
                      </a:cubicBezTo>
                      <a:cubicBezTo>
                        <a:pt x="871" y="183"/>
                        <a:pt x="877" y="185"/>
                        <a:pt x="881" y="187"/>
                      </a:cubicBezTo>
                      <a:cubicBezTo>
                        <a:pt x="1114" y="322"/>
                        <a:pt x="1114" y="322"/>
                        <a:pt x="1114" y="322"/>
                      </a:cubicBezTo>
                      <a:cubicBezTo>
                        <a:pt x="880" y="457"/>
                        <a:pt x="880" y="457"/>
                        <a:pt x="880" y="457"/>
                      </a:cubicBezTo>
                      <a:cubicBezTo>
                        <a:pt x="870" y="463"/>
                        <a:pt x="871" y="472"/>
                        <a:pt x="880" y="478"/>
                      </a:cubicBezTo>
                      <a:cubicBezTo>
                        <a:pt x="884" y="480"/>
                        <a:pt x="889" y="481"/>
                        <a:pt x="895" y="482"/>
                      </a:cubicBezTo>
                      <a:cubicBezTo>
                        <a:pt x="898" y="482"/>
                        <a:pt x="901" y="482"/>
                        <a:pt x="904" y="482"/>
                      </a:cubicBezTo>
                      <a:cubicBezTo>
                        <a:pt x="921" y="483"/>
                        <a:pt x="937" y="486"/>
                        <a:pt x="950" y="494"/>
                      </a:cubicBezTo>
                      <a:cubicBezTo>
                        <a:pt x="976" y="509"/>
                        <a:pt x="977" y="534"/>
                        <a:pt x="950" y="550"/>
                      </a:cubicBezTo>
                      <a:cubicBezTo>
                        <a:pt x="948" y="552"/>
                        <a:pt x="946" y="553"/>
                        <a:pt x="944" y="554"/>
                      </a:cubicBezTo>
                      <a:cubicBezTo>
                        <a:pt x="918" y="565"/>
                        <a:pt x="882" y="565"/>
                        <a:pt x="857" y="553"/>
                      </a:cubicBezTo>
                      <a:cubicBezTo>
                        <a:pt x="855" y="552"/>
                        <a:pt x="853" y="551"/>
                        <a:pt x="852" y="551"/>
                      </a:cubicBezTo>
                      <a:cubicBezTo>
                        <a:pt x="839" y="543"/>
                        <a:pt x="832" y="534"/>
                        <a:pt x="832" y="524"/>
                      </a:cubicBezTo>
                      <a:cubicBezTo>
                        <a:pt x="831" y="522"/>
                        <a:pt x="831" y="520"/>
                        <a:pt x="831" y="519"/>
                      </a:cubicBezTo>
                      <a:cubicBezTo>
                        <a:pt x="830" y="515"/>
                        <a:pt x="828" y="512"/>
                        <a:pt x="824" y="510"/>
                      </a:cubicBezTo>
                      <a:cubicBezTo>
                        <a:pt x="815" y="505"/>
                        <a:pt x="799" y="504"/>
                        <a:pt x="788" y="510"/>
                      </a:cubicBezTo>
                      <a:cubicBezTo>
                        <a:pt x="555" y="645"/>
                        <a:pt x="555" y="645"/>
                        <a:pt x="555" y="645"/>
                      </a:cubicBezTo>
                      <a:cubicBezTo>
                        <a:pt x="322" y="510"/>
                        <a:pt x="322" y="510"/>
                        <a:pt x="322" y="510"/>
                      </a:cubicBezTo>
                      <a:cubicBezTo>
                        <a:pt x="312" y="504"/>
                        <a:pt x="313" y="495"/>
                        <a:pt x="322" y="489"/>
                      </a:cubicBezTo>
                      <a:cubicBezTo>
                        <a:pt x="326" y="487"/>
                        <a:pt x="331" y="486"/>
                        <a:pt x="336" y="485"/>
                      </a:cubicBezTo>
                      <a:cubicBezTo>
                        <a:pt x="340" y="485"/>
                        <a:pt x="344" y="485"/>
                        <a:pt x="347" y="485"/>
                      </a:cubicBezTo>
                      <a:cubicBezTo>
                        <a:pt x="364" y="484"/>
                        <a:pt x="381" y="480"/>
                        <a:pt x="394" y="473"/>
                      </a:cubicBezTo>
                      <a:cubicBezTo>
                        <a:pt x="422" y="456"/>
                        <a:pt x="421" y="429"/>
                        <a:pt x="388" y="413"/>
                      </a:cubicBezTo>
                      <a:cubicBezTo>
                        <a:pt x="363" y="402"/>
                        <a:pt x="326" y="402"/>
                        <a:pt x="301" y="414"/>
                      </a:cubicBezTo>
                      <a:cubicBezTo>
                        <a:pt x="299" y="415"/>
                        <a:pt x="298" y="415"/>
                        <a:pt x="296" y="416"/>
                      </a:cubicBezTo>
                      <a:cubicBezTo>
                        <a:pt x="283" y="424"/>
                        <a:pt x="276" y="433"/>
                        <a:pt x="276" y="443"/>
                      </a:cubicBezTo>
                      <a:cubicBezTo>
                        <a:pt x="275" y="445"/>
                        <a:pt x="275" y="447"/>
                        <a:pt x="275" y="449"/>
                      </a:cubicBezTo>
                      <a:cubicBezTo>
                        <a:pt x="274" y="453"/>
                        <a:pt x="271" y="455"/>
                        <a:pt x="268" y="457"/>
                      </a:cubicBezTo>
                      <a:cubicBezTo>
                        <a:pt x="259" y="463"/>
                        <a:pt x="243" y="464"/>
                        <a:pt x="232" y="457"/>
                      </a:cubicBezTo>
                      <a:cubicBezTo>
                        <a:pt x="0" y="322"/>
                        <a:pt x="0" y="322"/>
                        <a:pt x="0" y="322"/>
                      </a:cubicBezTo>
                      <a:cubicBezTo>
                        <a:pt x="236" y="186"/>
                        <a:pt x="236" y="186"/>
                        <a:pt x="236" y="186"/>
                      </a:cubicBezTo>
                      <a:cubicBezTo>
                        <a:pt x="250" y="178"/>
                        <a:pt x="274" y="182"/>
                        <a:pt x="278" y="193"/>
                      </a:cubicBezTo>
                      <a:cubicBezTo>
                        <a:pt x="279" y="196"/>
                        <a:pt x="279" y="199"/>
                        <a:pt x="280" y="203"/>
                      </a:cubicBezTo>
                      <a:cubicBezTo>
                        <a:pt x="280" y="213"/>
                        <a:pt x="287" y="222"/>
                        <a:pt x="300" y="230"/>
                      </a:cubicBezTo>
                      <a:cubicBezTo>
                        <a:pt x="327" y="245"/>
                        <a:pt x="370" y="245"/>
                        <a:pt x="398" y="230"/>
                      </a:cubicBezTo>
                      <a:cubicBezTo>
                        <a:pt x="399" y="229"/>
                        <a:pt x="401" y="228"/>
                        <a:pt x="403" y="226"/>
                      </a:cubicBezTo>
                      <a:cubicBezTo>
                        <a:pt x="423" y="212"/>
                        <a:pt x="423" y="190"/>
                        <a:pt x="402" y="176"/>
                      </a:cubicBezTo>
                      <a:cubicBezTo>
                        <a:pt x="389" y="167"/>
                        <a:pt x="371" y="162"/>
                        <a:pt x="352" y="161"/>
                      </a:cubicBezTo>
                      <a:cubicBezTo>
                        <a:pt x="346" y="161"/>
                        <a:pt x="340" y="161"/>
                        <a:pt x="335" y="160"/>
                      </a:cubicBezTo>
                      <a:cubicBezTo>
                        <a:pt x="315" y="158"/>
                        <a:pt x="309" y="144"/>
                        <a:pt x="323" y="136"/>
                      </a:cubicBezTo>
                      <a:lnTo>
                        <a:pt x="559" y="0"/>
                      </a:lnTo>
                      <a:close/>
                    </a:path>
                  </a:pathLst>
                </a:custGeom>
                <a:solidFill>
                  <a:srgbClr val="77C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08" name="Freeform 52">
                  <a:extLst>
                    <a:ext uri="{FF2B5EF4-FFF2-40B4-BE49-F238E27FC236}">
                      <a16:creationId xmlns:a16="http://schemas.microsoft.com/office/drawing/2014/main" id="{FE95DBAC-3E2C-48D6-8752-AB12D3E153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025" y="3930650"/>
                  <a:ext cx="765175" cy="788987"/>
                </a:xfrm>
                <a:custGeom>
                  <a:avLst/>
                  <a:gdLst>
                    <a:gd name="T0" fmla="*/ 765175 w 240"/>
                    <a:gd name="T1" fmla="*/ 463171 h 247"/>
                    <a:gd name="T2" fmla="*/ 22318 w 240"/>
                    <a:gd name="T3" fmla="*/ 31943 h 247"/>
                    <a:gd name="T4" fmla="*/ 0 w 240"/>
                    <a:gd name="T5" fmla="*/ 0 h 247"/>
                    <a:gd name="T6" fmla="*/ 0 w 240"/>
                    <a:gd name="T7" fmla="*/ 325816 h 247"/>
                    <a:gd name="T8" fmla="*/ 25506 w 240"/>
                    <a:gd name="T9" fmla="*/ 357759 h 247"/>
                    <a:gd name="T10" fmla="*/ 765175 w 240"/>
                    <a:gd name="T11" fmla="*/ 788987 h 247"/>
                    <a:gd name="T12" fmla="*/ 765175 w 240"/>
                    <a:gd name="T13" fmla="*/ 463171 h 2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40" h="247">
                      <a:moveTo>
                        <a:pt x="240" y="145"/>
                      </a:move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2" y="7"/>
                        <a:pt x="0" y="3"/>
                        <a:pt x="0" y="0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05"/>
                        <a:pt x="3" y="109"/>
                        <a:pt x="8" y="112"/>
                      </a:cubicBezTo>
                      <a:cubicBezTo>
                        <a:pt x="240" y="247"/>
                        <a:pt x="240" y="247"/>
                        <a:pt x="240" y="247"/>
                      </a:cubicBezTo>
                      <a:lnTo>
                        <a:pt x="240" y="145"/>
                      </a:lnTo>
                      <a:close/>
                    </a:path>
                  </a:pathLst>
                </a:custGeom>
                <a:solidFill>
                  <a:srgbClr val="73C4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187" name="Group 94">
                <a:extLst>
                  <a:ext uri="{FF2B5EF4-FFF2-40B4-BE49-F238E27FC236}">
                    <a16:creationId xmlns:a16="http://schemas.microsoft.com/office/drawing/2014/main" id="{D4B1B658-E396-4C9C-88E9-E90D2701AB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17369" y="2873077"/>
                <a:ext cx="846671" cy="2219815"/>
                <a:chOff x="1341438" y="344488"/>
                <a:chExt cx="2430463" cy="6372225"/>
              </a:xfrm>
            </p:grpSpPr>
            <p:sp>
              <p:nvSpPr>
                <p:cNvPr id="188" name="Freeform 23">
                  <a:extLst>
                    <a:ext uri="{FF2B5EF4-FFF2-40B4-BE49-F238E27FC236}">
                      <a16:creationId xmlns:a16="http://schemas.microsoft.com/office/drawing/2014/main" id="{F7B1F88E-EB58-42F4-8E4E-00B6EA527F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90688" y="1617663"/>
                  <a:ext cx="944563" cy="212725"/>
                </a:xfrm>
                <a:custGeom>
                  <a:avLst/>
                  <a:gdLst>
                    <a:gd name="T0" fmla="*/ 944563 w 222"/>
                    <a:gd name="T1" fmla="*/ 204216 h 50"/>
                    <a:gd name="T2" fmla="*/ 829684 w 222"/>
                    <a:gd name="T3" fmla="*/ 136144 h 50"/>
                    <a:gd name="T4" fmla="*/ 76586 w 222"/>
                    <a:gd name="T5" fmla="*/ 0 h 50"/>
                    <a:gd name="T6" fmla="*/ 0 w 222"/>
                    <a:gd name="T7" fmla="*/ 76581 h 50"/>
                    <a:gd name="T8" fmla="*/ 944563 w 222"/>
                    <a:gd name="T9" fmla="*/ 204216 h 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22" h="50">
                      <a:moveTo>
                        <a:pt x="222" y="48"/>
                      </a:moveTo>
                      <a:cubicBezTo>
                        <a:pt x="195" y="32"/>
                        <a:pt x="195" y="32"/>
                        <a:pt x="195" y="32"/>
                      </a:cubicBezTo>
                      <a:cubicBezTo>
                        <a:pt x="195" y="32"/>
                        <a:pt x="93" y="33"/>
                        <a:pt x="18" y="0"/>
                      </a:cubicBezTo>
                      <a:cubicBezTo>
                        <a:pt x="5" y="13"/>
                        <a:pt x="0" y="18"/>
                        <a:pt x="0" y="18"/>
                      </a:cubicBezTo>
                      <a:cubicBezTo>
                        <a:pt x="63" y="50"/>
                        <a:pt x="222" y="48"/>
                        <a:pt x="222" y="48"/>
                      </a:cubicBezTo>
                      <a:close/>
                    </a:path>
                  </a:pathLst>
                </a:custGeom>
                <a:solidFill>
                  <a:srgbClr val="3231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89" name="Freeform 24">
                  <a:extLst>
                    <a:ext uri="{FF2B5EF4-FFF2-40B4-BE49-F238E27FC236}">
                      <a16:creationId xmlns:a16="http://schemas.microsoft.com/office/drawing/2014/main" id="{6958C620-352C-47F2-A5EE-A3EE29DF40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1438" y="1851025"/>
                  <a:ext cx="349250" cy="1047750"/>
                </a:xfrm>
                <a:custGeom>
                  <a:avLst/>
                  <a:gdLst>
                    <a:gd name="T0" fmla="*/ 242771 w 82"/>
                    <a:gd name="T1" fmla="*/ 428432 h 247"/>
                    <a:gd name="T2" fmla="*/ 119256 w 82"/>
                    <a:gd name="T3" fmla="*/ 0 h 247"/>
                    <a:gd name="T4" fmla="*/ 34073 w 82"/>
                    <a:gd name="T5" fmla="*/ 148467 h 247"/>
                    <a:gd name="T6" fmla="*/ 4259 w 82"/>
                    <a:gd name="T7" fmla="*/ 229063 h 247"/>
                    <a:gd name="T8" fmla="*/ 25555 w 82"/>
                    <a:gd name="T9" fmla="*/ 347836 h 247"/>
                    <a:gd name="T10" fmla="*/ 46851 w 82"/>
                    <a:gd name="T11" fmla="*/ 598108 h 247"/>
                    <a:gd name="T12" fmla="*/ 29814 w 82"/>
                    <a:gd name="T13" fmla="*/ 814445 h 247"/>
                    <a:gd name="T14" fmla="*/ 72405 w 82"/>
                    <a:gd name="T15" fmla="*/ 928977 h 247"/>
                    <a:gd name="T16" fmla="*/ 285363 w 82"/>
                    <a:gd name="T17" fmla="*/ 1043508 h 247"/>
                    <a:gd name="T18" fmla="*/ 349250 w 82"/>
                    <a:gd name="T19" fmla="*/ 1013815 h 247"/>
                    <a:gd name="T20" fmla="*/ 242771 w 82"/>
                    <a:gd name="T21" fmla="*/ 428432 h 24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2" h="247">
                      <a:moveTo>
                        <a:pt x="57" y="101"/>
                      </a:moveTo>
                      <a:cubicBezTo>
                        <a:pt x="51" y="82"/>
                        <a:pt x="44" y="48"/>
                        <a:pt x="28" y="0"/>
                      </a:cubicBezTo>
                      <a:cubicBezTo>
                        <a:pt x="18" y="12"/>
                        <a:pt x="11" y="27"/>
                        <a:pt x="8" y="35"/>
                      </a:cubicBezTo>
                      <a:cubicBezTo>
                        <a:pt x="6" y="43"/>
                        <a:pt x="0" y="48"/>
                        <a:pt x="1" y="54"/>
                      </a:cubicBezTo>
                      <a:cubicBezTo>
                        <a:pt x="1" y="61"/>
                        <a:pt x="2" y="69"/>
                        <a:pt x="6" y="82"/>
                      </a:cubicBezTo>
                      <a:cubicBezTo>
                        <a:pt x="10" y="95"/>
                        <a:pt x="13" y="130"/>
                        <a:pt x="11" y="141"/>
                      </a:cubicBezTo>
                      <a:cubicBezTo>
                        <a:pt x="9" y="153"/>
                        <a:pt x="7" y="186"/>
                        <a:pt x="7" y="192"/>
                      </a:cubicBezTo>
                      <a:cubicBezTo>
                        <a:pt x="7" y="198"/>
                        <a:pt x="2" y="208"/>
                        <a:pt x="17" y="219"/>
                      </a:cubicBezTo>
                      <a:cubicBezTo>
                        <a:pt x="33" y="230"/>
                        <a:pt x="60" y="246"/>
                        <a:pt x="67" y="246"/>
                      </a:cubicBezTo>
                      <a:cubicBezTo>
                        <a:pt x="71" y="247"/>
                        <a:pt x="77" y="243"/>
                        <a:pt x="82" y="239"/>
                      </a:cubicBezTo>
                      <a:cubicBezTo>
                        <a:pt x="78" y="157"/>
                        <a:pt x="61" y="113"/>
                        <a:pt x="57" y="101"/>
                      </a:cubicBezTo>
                      <a:close/>
                    </a:path>
                  </a:pathLst>
                </a:custGeom>
                <a:solidFill>
                  <a:srgbClr val="3A39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90" name="Freeform 25">
                  <a:extLst>
                    <a:ext uri="{FF2B5EF4-FFF2-40B4-BE49-F238E27FC236}">
                      <a16:creationId xmlns:a16="http://schemas.microsoft.com/office/drawing/2014/main" id="{847817F1-3EA7-49A4-84A3-3F1C17BF46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8176" y="5532438"/>
                  <a:ext cx="731838" cy="669925"/>
                </a:xfrm>
                <a:custGeom>
                  <a:avLst/>
                  <a:gdLst>
                    <a:gd name="T0" fmla="*/ 668015 w 172"/>
                    <a:gd name="T1" fmla="*/ 42400 h 158"/>
                    <a:gd name="T2" fmla="*/ 446762 w 172"/>
                    <a:gd name="T3" fmla="*/ 50880 h 158"/>
                    <a:gd name="T4" fmla="*/ 357409 w 172"/>
                    <a:gd name="T5" fmla="*/ 118721 h 158"/>
                    <a:gd name="T6" fmla="*/ 468036 w 172"/>
                    <a:gd name="T7" fmla="*/ 114481 h 158"/>
                    <a:gd name="T8" fmla="*/ 565898 w 172"/>
                    <a:gd name="T9" fmla="*/ 284082 h 158"/>
                    <a:gd name="T10" fmla="*/ 310606 w 172"/>
                    <a:gd name="T11" fmla="*/ 457923 h 158"/>
                    <a:gd name="T12" fmla="*/ 80843 w 172"/>
                    <a:gd name="T13" fmla="*/ 402803 h 158"/>
                    <a:gd name="T14" fmla="*/ 85097 w 172"/>
                    <a:gd name="T15" fmla="*/ 657205 h 158"/>
                    <a:gd name="T16" fmla="*/ 302096 w 172"/>
                    <a:gd name="T17" fmla="*/ 585124 h 158"/>
                    <a:gd name="T18" fmla="*/ 480801 w 172"/>
                    <a:gd name="T19" fmla="*/ 432483 h 158"/>
                    <a:gd name="T20" fmla="*/ 702054 w 172"/>
                    <a:gd name="T21" fmla="*/ 262882 h 158"/>
                    <a:gd name="T22" fmla="*/ 668015 w 172"/>
                    <a:gd name="T23" fmla="*/ 42400 h 15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72" h="158">
                      <a:moveTo>
                        <a:pt x="157" y="10"/>
                      </a:moveTo>
                      <a:cubicBezTo>
                        <a:pt x="143" y="0"/>
                        <a:pt x="111" y="9"/>
                        <a:pt x="105" y="12"/>
                      </a:cubicBezTo>
                      <a:cubicBezTo>
                        <a:pt x="101" y="14"/>
                        <a:pt x="92" y="21"/>
                        <a:pt x="84" y="28"/>
                      </a:cubicBezTo>
                      <a:cubicBezTo>
                        <a:pt x="93" y="28"/>
                        <a:pt x="102" y="27"/>
                        <a:pt x="110" y="27"/>
                      </a:cubicBezTo>
                      <a:cubicBezTo>
                        <a:pt x="155" y="30"/>
                        <a:pt x="135" y="63"/>
                        <a:pt x="133" y="67"/>
                      </a:cubicBezTo>
                      <a:cubicBezTo>
                        <a:pt x="131" y="70"/>
                        <a:pt x="124" y="81"/>
                        <a:pt x="73" y="108"/>
                      </a:cubicBezTo>
                      <a:cubicBezTo>
                        <a:pt x="27" y="119"/>
                        <a:pt x="19" y="108"/>
                        <a:pt x="19" y="95"/>
                      </a:cubicBezTo>
                      <a:cubicBezTo>
                        <a:pt x="12" y="112"/>
                        <a:pt x="0" y="152"/>
                        <a:pt x="20" y="155"/>
                      </a:cubicBezTo>
                      <a:cubicBezTo>
                        <a:pt x="47" y="158"/>
                        <a:pt x="64" y="146"/>
                        <a:pt x="71" y="138"/>
                      </a:cubicBezTo>
                      <a:cubicBezTo>
                        <a:pt x="78" y="130"/>
                        <a:pt x="106" y="106"/>
                        <a:pt x="113" y="102"/>
                      </a:cubicBezTo>
                      <a:cubicBezTo>
                        <a:pt x="119" y="99"/>
                        <a:pt x="159" y="88"/>
                        <a:pt x="165" y="62"/>
                      </a:cubicBezTo>
                      <a:cubicBezTo>
                        <a:pt x="170" y="36"/>
                        <a:pt x="172" y="20"/>
                        <a:pt x="157" y="1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91" name="Freeform 26">
                  <a:extLst>
                    <a:ext uri="{FF2B5EF4-FFF2-40B4-BE49-F238E27FC236}">
                      <a16:creationId xmlns:a16="http://schemas.microsoft.com/office/drawing/2014/main" id="{2CA2F438-95EE-472C-95E1-37557E2815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5013" y="3908425"/>
                  <a:ext cx="779463" cy="1993900"/>
                </a:xfrm>
                <a:custGeom>
                  <a:avLst/>
                  <a:gdLst>
                    <a:gd name="T0" fmla="*/ 72409 w 183"/>
                    <a:gd name="T1" fmla="*/ 42423 h 470"/>
                    <a:gd name="T2" fmla="*/ 208709 w 183"/>
                    <a:gd name="T3" fmla="*/ 483627 h 470"/>
                    <a:gd name="T4" fmla="*/ 208709 w 183"/>
                    <a:gd name="T5" fmla="*/ 593928 h 470"/>
                    <a:gd name="T6" fmla="*/ 17037 w 183"/>
                    <a:gd name="T7" fmla="*/ 1370276 h 470"/>
                    <a:gd name="T8" fmla="*/ 12778 w 183"/>
                    <a:gd name="T9" fmla="*/ 1938750 h 470"/>
                    <a:gd name="T10" fmla="*/ 285377 w 183"/>
                    <a:gd name="T11" fmla="*/ 1917538 h 470"/>
                    <a:gd name="T12" fmla="*/ 353527 w 183"/>
                    <a:gd name="T13" fmla="*/ 1433911 h 470"/>
                    <a:gd name="T14" fmla="*/ 455752 w 183"/>
                    <a:gd name="T15" fmla="*/ 1009677 h 470"/>
                    <a:gd name="T16" fmla="*/ 583532 w 183"/>
                    <a:gd name="T17" fmla="*/ 712713 h 470"/>
                    <a:gd name="T18" fmla="*/ 715573 w 183"/>
                    <a:gd name="T19" fmla="*/ 602412 h 470"/>
                    <a:gd name="T20" fmla="*/ 779463 w 183"/>
                    <a:gd name="T21" fmla="*/ 0 h 470"/>
                    <a:gd name="T22" fmla="*/ 72409 w 183"/>
                    <a:gd name="T23" fmla="*/ 42423 h 47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83" h="470">
                      <a:moveTo>
                        <a:pt x="17" y="10"/>
                      </a:moveTo>
                      <a:cubicBezTo>
                        <a:pt x="24" y="25"/>
                        <a:pt x="44" y="107"/>
                        <a:pt x="49" y="114"/>
                      </a:cubicBezTo>
                      <a:cubicBezTo>
                        <a:pt x="54" y="122"/>
                        <a:pt x="52" y="132"/>
                        <a:pt x="49" y="140"/>
                      </a:cubicBezTo>
                      <a:cubicBezTo>
                        <a:pt x="46" y="148"/>
                        <a:pt x="0" y="233"/>
                        <a:pt x="4" y="323"/>
                      </a:cubicBezTo>
                      <a:cubicBezTo>
                        <a:pt x="7" y="412"/>
                        <a:pt x="3" y="457"/>
                        <a:pt x="3" y="457"/>
                      </a:cubicBezTo>
                      <a:cubicBezTo>
                        <a:pt x="3" y="457"/>
                        <a:pt x="39" y="470"/>
                        <a:pt x="67" y="452"/>
                      </a:cubicBezTo>
                      <a:cubicBezTo>
                        <a:pt x="63" y="428"/>
                        <a:pt x="57" y="387"/>
                        <a:pt x="83" y="338"/>
                      </a:cubicBezTo>
                      <a:cubicBezTo>
                        <a:pt x="103" y="289"/>
                        <a:pt x="107" y="242"/>
                        <a:pt x="107" y="238"/>
                      </a:cubicBezTo>
                      <a:cubicBezTo>
                        <a:pt x="107" y="233"/>
                        <a:pt x="125" y="178"/>
                        <a:pt x="137" y="168"/>
                      </a:cubicBezTo>
                      <a:cubicBezTo>
                        <a:pt x="149" y="158"/>
                        <a:pt x="168" y="142"/>
                        <a:pt x="168" y="142"/>
                      </a:cubicBezTo>
                      <a:cubicBezTo>
                        <a:pt x="183" y="0"/>
                        <a:pt x="183" y="0"/>
                        <a:pt x="183" y="0"/>
                      </a:cubicBezTo>
                      <a:lnTo>
                        <a:pt x="17" y="10"/>
                      </a:lnTo>
                      <a:close/>
                    </a:path>
                  </a:pathLst>
                </a:custGeom>
                <a:solidFill>
                  <a:srgbClr val="0757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92" name="Freeform 27">
                  <a:extLst>
                    <a:ext uri="{FF2B5EF4-FFF2-40B4-BE49-F238E27FC236}">
                      <a16:creationId xmlns:a16="http://schemas.microsoft.com/office/drawing/2014/main" id="{2E03937F-EC59-4D6E-A4FC-B768F8CE27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87551" y="5646738"/>
                  <a:ext cx="579438" cy="390525"/>
                </a:xfrm>
                <a:custGeom>
                  <a:avLst/>
                  <a:gdLst>
                    <a:gd name="T0" fmla="*/ 387712 w 136"/>
                    <a:gd name="T1" fmla="*/ 0 h 92"/>
                    <a:gd name="T2" fmla="*/ 289719 w 136"/>
                    <a:gd name="T3" fmla="*/ 4245 h 92"/>
                    <a:gd name="T4" fmla="*/ 302501 w 136"/>
                    <a:gd name="T5" fmla="*/ 178283 h 92"/>
                    <a:gd name="T6" fmla="*/ 29824 w 136"/>
                    <a:gd name="T7" fmla="*/ 199507 h 92"/>
                    <a:gd name="T8" fmla="*/ 29824 w 136"/>
                    <a:gd name="T9" fmla="*/ 199507 h 92"/>
                    <a:gd name="T10" fmla="*/ 29824 w 136"/>
                    <a:gd name="T11" fmla="*/ 199507 h 92"/>
                    <a:gd name="T12" fmla="*/ 17042 w 136"/>
                    <a:gd name="T13" fmla="*/ 263180 h 92"/>
                    <a:gd name="T14" fmla="*/ 0 w 136"/>
                    <a:gd name="T15" fmla="*/ 288649 h 92"/>
                    <a:gd name="T16" fmla="*/ 230071 w 136"/>
                    <a:gd name="T17" fmla="*/ 343832 h 92"/>
                    <a:gd name="T18" fmla="*/ 485705 w 136"/>
                    <a:gd name="T19" fmla="*/ 169793 h 92"/>
                    <a:gd name="T20" fmla="*/ 387712 w 136"/>
                    <a:gd name="T21" fmla="*/ 0 h 9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36" h="92">
                      <a:moveTo>
                        <a:pt x="91" y="0"/>
                      </a:moveTo>
                      <a:cubicBezTo>
                        <a:pt x="84" y="0"/>
                        <a:pt x="75" y="0"/>
                        <a:pt x="68" y="1"/>
                      </a:cubicBezTo>
                      <a:cubicBezTo>
                        <a:pt x="67" y="17"/>
                        <a:pt x="69" y="31"/>
                        <a:pt x="71" y="42"/>
                      </a:cubicBezTo>
                      <a:cubicBezTo>
                        <a:pt x="43" y="60"/>
                        <a:pt x="7" y="47"/>
                        <a:pt x="7" y="47"/>
                      </a:cubicBezTo>
                      <a:cubicBezTo>
                        <a:pt x="7" y="47"/>
                        <a:pt x="7" y="47"/>
                        <a:pt x="7" y="47"/>
                      </a:cubicBezTo>
                      <a:cubicBezTo>
                        <a:pt x="7" y="47"/>
                        <a:pt x="7" y="47"/>
                        <a:pt x="7" y="47"/>
                      </a:cubicBezTo>
                      <a:cubicBezTo>
                        <a:pt x="4" y="62"/>
                        <a:pt x="4" y="62"/>
                        <a:pt x="4" y="62"/>
                      </a:cubicBezTo>
                      <a:cubicBezTo>
                        <a:pt x="3" y="63"/>
                        <a:pt x="2" y="65"/>
                        <a:pt x="0" y="68"/>
                      </a:cubicBezTo>
                      <a:cubicBezTo>
                        <a:pt x="0" y="81"/>
                        <a:pt x="8" y="92"/>
                        <a:pt x="54" y="81"/>
                      </a:cubicBezTo>
                      <a:cubicBezTo>
                        <a:pt x="105" y="54"/>
                        <a:pt x="112" y="43"/>
                        <a:pt x="114" y="40"/>
                      </a:cubicBezTo>
                      <a:cubicBezTo>
                        <a:pt x="116" y="36"/>
                        <a:pt x="136" y="3"/>
                        <a:pt x="91" y="0"/>
                      </a:cubicBez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93" name="Freeform 28">
                  <a:extLst>
                    <a:ext uri="{FF2B5EF4-FFF2-40B4-BE49-F238E27FC236}">
                      <a16:creationId xmlns:a16="http://schemas.microsoft.com/office/drawing/2014/main" id="{A1C87652-97E7-4245-BF05-562B8D01E5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4588" y="6067425"/>
                  <a:ext cx="1041400" cy="649288"/>
                </a:xfrm>
                <a:custGeom>
                  <a:avLst/>
                  <a:gdLst>
                    <a:gd name="T0" fmla="*/ 964889 w 245"/>
                    <a:gd name="T1" fmla="*/ 93362 h 153"/>
                    <a:gd name="T2" fmla="*/ 722604 w 245"/>
                    <a:gd name="T3" fmla="*/ 46681 h 153"/>
                    <a:gd name="T4" fmla="*/ 658845 w 245"/>
                    <a:gd name="T5" fmla="*/ 76387 h 153"/>
                    <a:gd name="T6" fmla="*/ 807616 w 245"/>
                    <a:gd name="T7" fmla="*/ 199454 h 153"/>
                    <a:gd name="T8" fmla="*/ 680098 w 245"/>
                    <a:gd name="T9" fmla="*/ 339497 h 153"/>
                    <a:gd name="T10" fmla="*/ 310295 w 245"/>
                    <a:gd name="T11" fmla="*/ 441346 h 153"/>
                    <a:gd name="T12" fmla="*/ 119017 w 245"/>
                    <a:gd name="T13" fmla="*/ 360716 h 153"/>
                    <a:gd name="T14" fmla="*/ 106265 w 245"/>
                    <a:gd name="T15" fmla="*/ 369203 h 153"/>
                    <a:gd name="T16" fmla="*/ 102015 w 245"/>
                    <a:gd name="T17" fmla="*/ 598363 h 153"/>
                    <a:gd name="T18" fmla="*/ 361302 w 245"/>
                    <a:gd name="T19" fmla="*/ 581389 h 153"/>
                    <a:gd name="T20" fmla="*/ 637592 w 245"/>
                    <a:gd name="T21" fmla="*/ 454077 h 153"/>
                    <a:gd name="T22" fmla="*/ 837371 w 245"/>
                    <a:gd name="T23" fmla="*/ 377690 h 153"/>
                    <a:gd name="T24" fmla="*/ 964889 w 245"/>
                    <a:gd name="T25" fmla="*/ 93362 h 15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45" h="153">
                      <a:moveTo>
                        <a:pt x="227" y="22"/>
                      </a:moveTo>
                      <a:cubicBezTo>
                        <a:pt x="210" y="0"/>
                        <a:pt x="170" y="11"/>
                        <a:pt x="170" y="11"/>
                      </a:cubicBezTo>
                      <a:cubicBezTo>
                        <a:pt x="170" y="11"/>
                        <a:pt x="164" y="14"/>
                        <a:pt x="155" y="18"/>
                      </a:cubicBezTo>
                      <a:cubicBezTo>
                        <a:pt x="170" y="25"/>
                        <a:pt x="180" y="34"/>
                        <a:pt x="190" y="47"/>
                      </a:cubicBezTo>
                      <a:cubicBezTo>
                        <a:pt x="203" y="63"/>
                        <a:pt x="168" y="76"/>
                        <a:pt x="160" y="80"/>
                      </a:cubicBezTo>
                      <a:cubicBezTo>
                        <a:pt x="152" y="83"/>
                        <a:pt x="115" y="97"/>
                        <a:pt x="73" y="104"/>
                      </a:cubicBezTo>
                      <a:cubicBezTo>
                        <a:pt x="44" y="106"/>
                        <a:pt x="35" y="100"/>
                        <a:pt x="28" y="85"/>
                      </a:cubicBezTo>
                      <a:cubicBezTo>
                        <a:pt x="26" y="86"/>
                        <a:pt x="25" y="87"/>
                        <a:pt x="25" y="87"/>
                      </a:cubicBezTo>
                      <a:cubicBezTo>
                        <a:pt x="20" y="92"/>
                        <a:pt x="0" y="125"/>
                        <a:pt x="24" y="141"/>
                      </a:cubicBezTo>
                      <a:cubicBezTo>
                        <a:pt x="38" y="149"/>
                        <a:pt x="60" y="153"/>
                        <a:pt x="85" y="137"/>
                      </a:cubicBezTo>
                      <a:cubicBezTo>
                        <a:pt x="110" y="121"/>
                        <a:pt x="132" y="112"/>
                        <a:pt x="150" y="107"/>
                      </a:cubicBezTo>
                      <a:cubicBezTo>
                        <a:pt x="168" y="102"/>
                        <a:pt x="186" y="98"/>
                        <a:pt x="197" y="89"/>
                      </a:cubicBezTo>
                      <a:cubicBezTo>
                        <a:pt x="208" y="80"/>
                        <a:pt x="245" y="44"/>
                        <a:pt x="227" y="2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94" name="Freeform 29">
                  <a:extLst>
                    <a:ext uri="{FF2B5EF4-FFF2-40B4-BE49-F238E27FC236}">
                      <a16:creationId xmlns:a16="http://schemas.microsoft.com/office/drawing/2014/main" id="{B76FFE06-D822-4670-AC1B-D3BD25EAB1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0463" y="3700463"/>
                  <a:ext cx="982663" cy="2719388"/>
                </a:xfrm>
                <a:custGeom>
                  <a:avLst/>
                  <a:gdLst>
                    <a:gd name="T0" fmla="*/ 0 w 231"/>
                    <a:gd name="T1" fmla="*/ 326666 h 641"/>
                    <a:gd name="T2" fmla="*/ 425395 w 231"/>
                    <a:gd name="T3" fmla="*/ 1170907 h 641"/>
                    <a:gd name="T4" fmla="*/ 433903 w 231"/>
                    <a:gd name="T5" fmla="*/ 1281209 h 641"/>
                    <a:gd name="T6" fmla="*/ 225459 w 231"/>
                    <a:gd name="T7" fmla="*/ 1896359 h 641"/>
                    <a:gd name="T8" fmla="*/ 114857 w 231"/>
                    <a:gd name="T9" fmla="*/ 2617570 h 641"/>
                    <a:gd name="T10" fmla="*/ 421141 w 231"/>
                    <a:gd name="T11" fmla="*/ 2617570 h 641"/>
                    <a:gd name="T12" fmla="*/ 587045 w 231"/>
                    <a:gd name="T13" fmla="*/ 2146662 h 641"/>
                    <a:gd name="T14" fmla="*/ 803997 w 231"/>
                    <a:gd name="T15" fmla="*/ 1535754 h 641"/>
                    <a:gd name="T16" fmla="*/ 884822 w 231"/>
                    <a:gd name="T17" fmla="*/ 1332118 h 641"/>
                    <a:gd name="T18" fmla="*/ 897584 w 231"/>
                    <a:gd name="T19" fmla="*/ 950301 h 641"/>
                    <a:gd name="T20" fmla="*/ 829521 w 231"/>
                    <a:gd name="T21" fmla="*/ 568484 h 641"/>
                    <a:gd name="T22" fmla="*/ 599807 w 231"/>
                    <a:gd name="T23" fmla="*/ 0 h 641"/>
                    <a:gd name="T24" fmla="*/ 0 w 231"/>
                    <a:gd name="T25" fmla="*/ 326666 h 64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31" h="641">
                      <a:moveTo>
                        <a:pt x="0" y="77"/>
                      </a:moveTo>
                      <a:cubicBezTo>
                        <a:pt x="12" y="109"/>
                        <a:pt x="66" y="250"/>
                        <a:pt x="100" y="276"/>
                      </a:cubicBezTo>
                      <a:cubicBezTo>
                        <a:pt x="105" y="281"/>
                        <a:pt x="109" y="292"/>
                        <a:pt x="102" y="302"/>
                      </a:cubicBezTo>
                      <a:cubicBezTo>
                        <a:pt x="95" y="312"/>
                        <a:pt x="50" y="375"/>
                        <a:pt x="53" y="447"/>
                      </a:cubicBezTo>
                      <a:cubicBezTo>
                        <a:pt x="53" y="519"/>
                        <a:pt x="27" y="617"/>
                        <a:pt x="27" y="617"/>
                      </a:cubicBezTo>
                      <a:cubicBezTo>
                        <a:pt x="27" y="617"/>
                        <a:pt x="64" y="641"/>
                        <a:pt x="99" y="617"/>
                      </a:cubicBezTo>
                      <a:cubicBezTo>
                        <a:pt x="112" y="573"/>
                        <a:pt x="127" y="522"/>
                        <a:pt x="138" y="506"/>
                      </a:cubicBezTo>
                      <a:cubicBezTo>
                        <a:pt x="148" y="489"/>
                        <a:pt x="182" y="413"/>
                        <a:pt x="189" y="362"/>
                      </a:cubicBezTo>
                      <a:cubicBezTo>
                        <a:pt x="206" y="320"/>
                        <a:pt x="203" y="325"/>
                        <a:pt x="208" y="314"/>
                      </a:cubicBezTo>
                      <a:cubicBezTo>
                        <a:pt x="214" y="303"/>
                        <a:pt x="231" y="255"/>
                        <a:pt x="211" y="224"/>
                      </a:cubicBezTo>
                      <a:cubicBezTo>
                        <a:pt x="196" y="194"/>
                        <a:pt x="202" y="156"/>
                        <a:pt x="195" y="134"/>
                      </a:cubicBezTo>
                      <a:cubicBezTo>
                        <a:pt x="188" y="112"/>
                        <a:pt x="141" y="0"/>
                        <a:pt x="141" y="0"/>
                      </a:cubicBez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0757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95" name="Freeform 30">
                  <a:extLst>
                    <a:ext uri="{FF2B5EF4-FFF2-40B4-BE49-F238E27FC236}">
                      <a16:creationId xmlns:a16="http://schemas.microsoft.com/office/drawing/2014/main" id="{735F8A25-3782-4AE3-8D4C-D806E46A75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2288" y="3424238"/>
                  <a:ext cx="1298575" cy="720725"/>
                </a:xfrm>
                <a:custGeom>
                  <a:avLst/>
                  <a:gdLst>
                    <a:gd name="T0" fmla="*/ 12773 w 305"/>
                    <a:gd name="T1" fmla="*/ 0 h 170"/>
                    <a:gd name="T2" fmla="*/ 80895 w 305"/>
                    <a:gd name="T3" fmla="*/ 445154 h 170"/>
                    <a:gd name="T4" fmla="*/ 306549 w 305"/>
                    <a:gd name="T5" fmla="*/ 606257 h 170"/>
                    <a:gd name="T6" fmla="*/ 464081 w 305"/>
                    <a:gd name="T7" fmla="*/ 682569 h 170"/>
                    <a:gd name="T8" fmla="*/ 732311 w 305"/>
                    <a:gd name="T9" fmla="*/ 716485 h 170"/>
                    <a:gd name="T10" fmla="*/ 1136785 w 305"/>
                    <a:gd name="T11" fmla="*/ 593538 h 170"/>
                    <a:gd name="T12" fmla="*/ 1298575 w 305"/>
                    <a:gd name="T13" fmla="*/ 339165 h 170"/>
                    <a:gd name="T14" fmla="*/ 12773 w 305"/>
                    <a:gd name="T15" fmla="*/ 0 h 17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05" h="170">
                      <a:moveTo>
                        <a:pt x="3" y="0"/>
                      </a:moveTo>
                      <a:cubicBezTo>
                        <a:pt x="0" y="15"/>
                        <a:pt x="1" y="83"/>
                        <a:pt x="19" y="105"/>
                      </a:cubicBezTo>
                      <a:cubicBezTo>
                        <a:pt x="38" y="128"/>
                        <a:pt x="65" y="140"/>
                        <a:pt x="72" y="143"/>
                      </a:cubicBezTo>
                      <a:cubicBezTo>
                        <a:pt x="80" y="147"/>
                        <a:pt x="103" y="159"/>
                        <a:pt x="109" y="161"/>
                      </a:cubicBezTo>
                      <a:cubicBezTo>
                        <a:pt x="115" y="164"/>
                        <a:pt x="153" y="170"/>
                        <a:pt x="172" y="169"/>
                      </a:cubicBezTo>
                      <a:cubicBezTo>
                        <a:pt x="191" y="169"/>
                        <a:pt x="250" y="153"/>
                        <a:pt x="267" y="140"/>
                      </a:cubicBezTo>
                      <a:cubicBezTo>
                        <a:pt x="283" y="128"/>
                        <a:pt x="305" y="80"/>
                        <a:pt x="305" y="80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53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96" name="Freeform 31">
                  <a:extLst>
                    <a:ext uri="{FF2B5EF4-FFF2-40B4-BE49-F238E27FC236}">
                      <a16:creationId xmlns:a16="http://schemas.microsoft.com/office/drawing/2014/main" id="{F147339B-B19A-4B51-A3E5-1C0DB3C1C6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33651" y="6143625"/>
                  <a:ext cx="744538" cy="373063"/>
                </a:xfrm>
                <a:custGeom>
                  <a:avLst/>
                  <a:gdLst>
                    <a:gd name="T0" fmla="*/ 540322 w 175"/>
                    <a:gd name="T1" fmla="*/ 0 h 88"/>
                    <a:gd name="T2" fmla="*/ 344615 w 175"/>
                    <a:gd name="T3" fmla="*/ 84787 h 88"/>
                    <a:gd name="T4" fmla="*/ 319088 w 175"/>
                    <a:gd name="T5" fmla="*/ 173813 h 88"/>
                    <a:gd name="T6" fmla="*/ 12764 w 175"/>
                    <a:gd name="T7" fmla="*/ 173813 h 88"/>
                    <a:gd name="T8" fmla="*/ 12764 w 175"/>
                    <a:gd name="T9" fmla="*/ 173813 h 88"/>
                    <a:gd name="T10" fmla="*/ 12764 w 175"/>
                    <a:gd name="T11" fmla="*/ 173813 h 88"/>
                    <a:gd name="T12" fmla="*/ 0 w 175"/>
                    <a:gd name="T13" fmla="*/ 284037 h 88"/>
                    <a:gd name="T14" fmla="*/ 191453 w 175"/>
                    <a:gd name="T15" fmla="*/ 364584 h 88"/>
                    <a:gd name="T16" fmla="*/ 561594 w 175"/>
                    <a:gd name="T17" fmla="*/ 262840 h 88"/>
                    <a:gd name="T18" fmla="*/ 689229 w 175"/>
                    <a:gd name="T19" fmla="*/ 122941 h 88"/>
                    <a:gd name="T20" fmla="*/ 540322 w 175"/>
                    <a:gd name="T21" fmla="*/ 0 h 8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75" h="88">
                      <a:moveTo>
                        <a:pt x="127" y="0"/>
                      </a:moveTo>
                      <a:cubicBezTo>
                        <a:pt x="114" y="7"/>
                        <a:pt x="94" y="16"/>
                        <a:pt x="81" y="20"/>
                      </a:cubicBezTo>
                      <a:cubicBezTo>
                        <a:pt x="79" y="27"/>
                        <a:pt x="77" y="34"/>
                        <a:pt x="75" y="41"/>
                      </a:cubicBezTo>
                      <a:cubicBezTo>
                        <a:pt x="40" y="65"/>
                        <a:pt x="3" y="41"/>
                        <a:pt x="3" y="41"/>
                      </a:cubicBezTo>
                      <a:cubicBezTo>
                        <a:pt x="3" y="41"/>
                        <a:pt x="3" y="41"/>
                        <a:pt x="3" y="41"/>
                      </a:cubicBezTo>
                      <a:cubicBezTo>
                        <a:pt x="3" y="41"/>
                        <a:pt x="3" y="41"/>
                        <a:pt x="3" y="41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7" y="82"/>
                        <a:pt x="16" y="88"/>
                        <a:pt x="45" y="86"/>
                      </a:cubicBezTo>
                      <a:cubicBezTo>
                        <a:pt x="87" y="79"/>
                        <a:pt x="124" y="65"/>
                        <a:pt x="132" y="62"/>
                      </a:cubicBezTo>
                      <a:cubicBezTo>
                        <a:pt x="140" y="58"/>
                        <a:pt x="175" y="45"/>
                        <a:pt x="162" y="29"/>
                      </a:cubicBezTo>
                      <a:cubicBezTo>
                        <a:pt x="152" y="16"/>
                        <a:pt x="142" y="7"/>
                        <a:pt x="127" y="0"/>
                      </a:cubicBez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97" name="Freeform 32">
                  <a:extLst>
                    <a:ext uri="{FF2B5EF4-FFF2-40B4-BE49-F238E27FC236}">
                      <a16:creationId xmlns:a16="http://schemas.microsoft.com/office/drawing/2014/main" id="{15C2F5A5-D287-4CF8-AE6E-F0A4DE6BFA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78063" y="2049463"/>
                  <a:ext cx="846138" cy="1871663"/>
                </a:xfrm>
                <a:custGeom>
                  <a:avLst/>
                  <a:gdLst>
                    <a:gd name="T0" fmla="*/ 535746 w 199"/>
                    <a:gd name="T1" fmla="*/ 38197 h 441"/>
                    <a:gd name="T2" fmla="*/ 650548 w 199"/>
                    <a:gd name="T3" fmla="*/ 0 h 441"/>
                    <a:gd name="T4" fmla="*/ 650548 w 199"/>
                    <a:gd name="T5" fmla="*/ 0 h 441"/>
                    <a:gd name="T6" fmla="*/ 165826 w 199"/>
                    <a:gd name="T7" fmla="*/ 759700 h 441"/>
                    <a:gd name="T8" fmla="*/ 0 w 199"/>
                    <a:gd name="T9" fmla="*/ 1782536 h 441"/>
                    <a:gd name="T10" fmla="*/ 204094 w 199"/>
                    <a:gd name="T11" fmla="*/ 1808001 h 441"/>
                    <a:gd name="T12" fmla="*/ 459211 w 199"/>
                    <a:gd name="T13" fmla="*/ 1871663 h 441"/>
                    <a:gd name="T14" fmla="*/ 846138 w 199"/>
                    <a:gd name="T15" fmla="*/ 1697654 h 441"/>
                    <a:gd name="T16" fmla="*/ 535746 w 199"/>
                    <a:gd name="T17" fmla="*/ 38197 h 4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9" h="441">
                      <a:moveTo>
                        <a:pt x="126" y="9"/>
                      </a:moveTo>
                      <a:cubicBezTo>
                        <a:pt x="134" y="5"/>
                        <a:pt x="143" y="2"/>
                        <a:pt x="153" y="0"/>
                      </a:cubicBezTo>
                      <a:cubicBezTo>
                        <a:pt x="153" y="0"/>
                        <a:pt x="153" y="0"/>
                        <a:pt x="153" y="0"/>
                      </a:cubicBezTo>
                      <a:cubicBezTo>
                        <a:pt x="41" y="28"/>
                        <a:pt x="43" y="148"/>
                        <a:pt x="39" y="179"/>
                      </a:cubicBezTo>
                      <a:cubicBezTo>
                        <a:pt x="35" y="211"/>
                        <a:pt x="4" y="341"/>
                        <a:pt x="0" y="420"/>
                      </a:cubicBezTo>
                      <a:cubicBezTo>
                        <a:pt x="15" y="421"/>
                        <a:pt x="36" y="420"/>
                        <a:pt x="48" y="426"/>
                      </a:cubicBezTo>
                      <a:cubicBezTo>
                        <a:pt x="60" y="433"/>
                        <a:pt x="78" y="441"/>
                        <a:pt x="108" y="441"/>
                      </a:cubicBezTo>
                      <a:cubicBezTo>
                        <a:pt x="139" y="441"/>
                        <a:pt x="171" y="439"/>
                        <a:pt x="199" y="400"/>
                      </a:cubicBezTo>
                      <a:cubicBezTo>
                        <a:pt x="190" y="354"/>
                        <a:pt x="146" y="115"/>
                        <a:pt x="126" y="9"/>
                      </a:cubicBezTo>
                      <a:close/>
                    </a:path>
                  </a:pathLst>
                </a:custGeom>
                <a:solidFill>
                  <a:srgbClr val="3231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98" name="Freeform 33">
                  <a:extLst>
                    <a:ext uri="{FF2B5EF4-FFF2-40B4-BE49-F238E27FC236}">
                      <a16:creationId xmlns:a16="http://schemas.microsoft.com/office/drawing/2014/main" id="{E52DF7DF-41EB-4BB4-BF30-37BF33F41D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0501" y="1693863"/>
                  <a:ext cx="1468438" cy="2138363"/>
                </a:xfrm>
                <a:custGeom>
                  <a:avLst/>
                  <a:gdLst>
                    <a:gd name="T0" fmla="*/ 1468438 w 345"/>
                    <a:gd name="T1" fmla="*/ 356394 h 504"/>
                    <a:gd name="T2" fmla="*/ 1315210 w 345"/>
                    <a:gd name="T3" fmla="*/ 178197 h 504"/>
                    <a:gd name="T4" fmla="*/ 1174750 w 345"/>
                    <a:gd name="T5" fmla="*/ 127284 h 504"/>
                    <a:gd name="T6" fmla="*/ 229842 w 345"/>
                    <a:gd name="T7" fmla="*/ 0 h 504"/>
                    <a:gd name="T8" fmla="*/ 0 w 345"/>
                    <a:gd name="T9" fmla="*/ 156983 h 504"/>
                    <a:gd name="T10" fmla="*/ 123434 w 345"/>
                    <a:gd name="T11" fmla="*/ 585504 h 504"/>
                    <a:gd name="T12" fmla="*/ 212817 w 345"/>
                    <a:gd name="T13" fmla="*/ 1714085 h 504"/>
                    <a:gd name="T14" fmla="*/ 344764 w 345"/>
                    <a:gd name="T15" fmla="*/ 1773484 h 504"/>
                    <a:gd name="T16" fmla="*/ 510761 w 345"/>
                    <a:gd name="T17" fmla="*/ 1858339 h 504"/>
                    <a:gd name="T18" fmla="*/ 817218 w 345"/>
                    <a:gd name="T19" fmla="*/ 2138363 h 504"/>
                    <a:gd name="T20" fmla="*/ 983215 w 345"/>
                    <a:gd name="T21" fmla="*/ 1115852 h 504"/>
                    <a:gd name="T22" fmla="*/ 1468438 w 345"/>
                    <a:gd name="T23" fmla="*/ 356394 h 50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345" h="504">
                      <a:moveTo>
                        <a:pt x="345" y="84"/>
                      </a:moveTo>
                      <a:cubicBezTo>
                        <a:pt x="331" y="64"/>
                        <a:pt x="315" y="44"/>
                        <a:pt x="309" y="42"/>
                      </a:cubicBezTo>
                      <a:cubicBezTo>
                        <a:pt x="276" y="30"/>
                        <a:pt x="276" y="30"/>
                        <a:pt x="276" y="30"/>
                      </a:cubicBezTo>
                      <a:cubicBezTo>
                        <a:pt x="276" y="30"/>
                        <a:pt x="117" y="32"/>
                        <a:pt x="54" y="0"/>
                      </a:cubicBezTo>
                      <a:cubicBezTo>
                        <a:pt x="17" y="14"/>
                        <a:pt x="0" y="37"/>
                        <a:pt x="0" y="37"/>
                      </a:cubicBezTo>
                      <a:cubicBezTo>
                        <a:pt x="16" y="85"/>
                        <a:pt x="23" y="119"/>
                        <a:pt x="29" y="138"/>
                      </a:cubicBezTo>
                      <a:cubicBezTo>
                        <a:pt x="35" y="156"/>
                        <a:pt x="68" y="238"/>
                        <a:pt x="50" y="404"/>
                      </a:cubicBezTo>
                      <a:cubicBezTo>
                        <a:pt x="66" y="418"/>
                        <a:pt x="70" y="416"/>
                        <a:pt x="81" y="418"/>
                      </a:cubicBezTo>
                      <a:cubicBezTo>
                        <a:pt x="92" y="419"/>
                        <a:pt x="116" y="435"/>
                        <a:pt x="120" y="438"/>
                      </a:cubicBezTo>
                      <a:cubicBezTo>
                        <a:pt x="123" y="441"/>
                        <a:pt x="176" y="503"/>
                        <a:pt x="192" y="504"/>
                      </a:cubicBezTo>
                      <a:cubicBezTo>
                        <a:pt x="196" y="425"/>
                        <a:pt x="227" y="295"/>
                        <a:pt x="231" y="263"/>
                      </a:cubicBezTo>
                      <a:cubicBezTo>
                        <a:pt x="235" y="232"/>
                        <a:pt x="233" y="112"/>
                        <a:pt x="345" y="84"/>
                      </a:cubicBezTo>
                      <a:close/>
                    </a:path>
                  </a:pathLst>
                </a:cu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99" name="Freeform 34">
                  <a:extLst>
                    <a:ext uri="{FF2B5EF4-FFF2-40B4-BE49-F238E27FC236}">
                      <a16:creationId xmlns:a16="http://schemas.microsoft.com/office/drawing/2014/main" id="{10914966-2E7A-4838-93A4-39C91C3B89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2226" y="2049463"/>
                  <a:ext cx="1209675" cy="1196975"/>
                </a:xfrm>
                <a:custGeom>
                  <a:avLst/>
                  <a:gdLst>
                    <a:gd name="T0" fmla="*/ 1167081 w 284"/>
                    <a:gd name="T1" fmla="*/ 530574 h 282"/>
                    <a:gd name="T2" fmla="*/ 1000963 w 284"/>
                    <a:gd name="T3" fmla="*/ 534819 h 282"/>
                    <a:gd name="T4" fmla="*/ 907256 w 284"/>
                    <a:gd name="T5" fmla="*/ 619710 h 282"/>
                    <a:gd name="T6" fmla="*/ 715582 w 284"/>
                    <a:gd name="T7" fmla="*/ 713091 h 282"/>
                    <a:gd name="T8" fmla="*/ 617616 w 284"/>
                    <a:gd name="T9" fmla="*/ 789494 h 282"/>
                    <a:gd name="T10" fmla="*/ 523909 w 284"/>
                    <a:gd name="T11" fmla="*/ 602732 h 282"/>
                    <a:gd name="T12" fmla="*/ 460017 w 284"/>
                    <a:gd name="T13" fmla="*/ 161295 h 282"/>
                    <a:gd name="T14" fmla="*/ 366310 w 284"/>
                    <a:gd name="T15" fmla="*/ 0 h 282"/>
                    <a:gd name="T16" fmla="*/ 0 w 284"/>
                    <a:gd name="T17" fmla="*/ 267409 h 282"/>
                    <a:gd name="T18" fmla="*/ 25557 w 284"/>
                    <a:gd name="T19" fmla="*/ 394747 h 282"/>
                    <a:gd name="T20" fmla="*/ 119264 w 284"/>
                    <a:gd name="T21" fmla="*/ 734314 h 282"/>
                    <a:gd name="T22" fmla="*/ 332235 w 284"/>
                    <a:gd name="T23" fmla="*/ 1107839 h 282"/>
                    <a:gd name="T24" fmla="*/ 583540 w 284"/>
                    <a:gd name="T25" fmla="*/ 1179997 h 282"/>
                    <a:gd name="T26" fmla="*/ 702804 w 284"/>
                    <a:gd name="T27" fmla="*/ 1154529 h 282"/>
                    <a:gd name="T28" fmla="*/ 830587 w 284"/>
                    <a:gd name="T29" fmla="*/ 1078126 h 282"/>
                    <a:gd name="T30" fmla="*/ 1005223 w 284"/>
                    <a:gd name="T31" fmla="*/ 904098 h 282"/>
                    <a:gd name="T32" fmla="*/ 1098930 w 284"/>
                    <a:gd name="T33" fmla="*/ 806473 h 282"/>
                    <a:gd name="T34" fmla="*/ 1201156 w 284"/>
                    <a:gd name="T35" fmla="*/ 696113 h 282"/>
                    <a:gd name="T36" fmla="*/ 1167081 w 284"/>
                    <a:gd name="T37" fmla="*/ 530574 h 28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284" h="282">
                      <a:moveTo>
                        <a:pt x="274" y="125"/>
                      </a:moveTo>
                      <a:cubicBezTo>
                        <a:pt x="264" y="111"/>
                        <a:pt x="241" y="121"/>
                        <a:pt x="235" y="126"/>
                      </a:cubicBezTo>
                      <a:cubicBezTo>
                        <a:pt x="229" y="131"/>
                        <a:pt x="218" y="142"/>
                        <a:pt x="213" y="146"/>
                      </a:cubicBezTo>
                      <a:cubicBezTo>
                        <a:pt x="208" y="150"/>
                        <a:pt x="181" y="163"/>
                        <a:pt x="168" y="168"/>
                      </a:cubicBezTo>
                      <a:cubicBezTo>
                        <a:pt x="156" y="174"/>
                        <a:pt x="145" y="186"/>
                        <a:pt x="145" y="186"/>
                      </a:cubicBezTo>
                      <a:cubicBezTo>
                        <a:pt x="145" y="186"/>
                        <a:pt x="132" y="155"/>
                        <a:pt x="123" y="142"/>
                      </a:cubicBezTo>
                      <a:cubicBezTo>
                        <a:pt x="115" y="129"/>
                        <a:pt x="110" y="48"/>
                        <a:pt x="108" y="38"/>
                      </a:cubicBezTo>
                      <a:cubicBezTo>
                        <a:pt x="107" y="33"/>
                        <a:pt x="97" y="17"/>
                        <a:pt x="86" y="0"/>
                      </a:cubicBezTo>
                      <a:cubicBezTo>
                        <a:pt x="42" y="11"/>
                        <a:pt x="16" y="35"/>
                        <a:pt x="0" y="63"/>
                      </a:cubicBezTo>
                      <a:cubicBezTo>
                        <a:pt x="2" y="75"/>
                        <a:pt x="5" y="88"/>
                        <a:pt x="6" y="93"/>
                      </a:cubicBezTo>
                      <a:cubicBezTo>
                        <a:pt x="8" y="103"/>
                        <a:pt x="23" y="161"/>
                        <a:pt x="28" y="173"/>
                      </a:cubicBezTo>
                      <a:cubicBezTo>
                        <a:pt x="33" y="184"/>
                        <a:pt x="69" y="250"/>
                        <a:pt x="78" y="261"/>
                      </a:cubicBezTo>
                      <a:cubicBezTo>
                        <a:pt x="86" y="271"/>
                        <a:pt x="118" y="282"/>
                        <a:pt x="137" y="278"/>
                      </a:cubicBezTo>
                      <a:cubicBezTo>
                        <a:pt x="155" y="274"/>
                        <a:pt x="157" y="273"/>
                        <a:pt x="165" y="272"/>
                      </a:cubicBezTo>
                      <a:cubicBezTo>
                        <a:pt x="172" y="271"/>
                        <a:pt x="182" y="265"/>
                        <a:pt x="195" y="254"/>
                      </a:cubicBezTo>
                      <a:cubicBezTo>
                        <a:pt x="208" y="243"/>
                        <a:pt x="225" y="218"/>
                        <a:pt x="236" y="213"/>
                      </a:cubicBezTo>
                      <a:cubicBezTo>
                        <a:pt x="246" y="208"/>
                        <a:pt x="256" y="195"/>
                        <a:pt x="258" y="190"/>
                      </a:cubicBezTo>
                      <a:cubicBezTo>
                        <a:pt x="260" y="186"/>
                        <a:pt x="280" y="167"/>
                        <a:pt x="282" y="164"/>
                      </a:cubicBezTo>
                      <a:cubicBezTo>
                        <a:pt x="284" y="160"/>
                        <a:pt x="284" y="139"/>
                        <a:pt x="274" y="125"/>
                      </a:cubicBezTo>
                      <a:close/>
                    </a:path>
                  </a:pathLst>
                </a:custGeom>
                <a:solidFill>
                  <a:srgbClr val="3A39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00" name="Freeform 35">
                  <a:extLst>
                    <a:ext uri="{FF2B5EF4-FFF2-40B4-BE49-F238E27FC236}">
                      <a16:creationId xmlns:a16="http://schemas.microsoft.com/office/drawing/2014/main" id="{ECE2975E-4867-44A3-9AA0-DBC9591550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2263" y="344488"/>
                  <a:ext cx="1008063" cy="1179513"/>
                </a:xfrm>
                <a:custGeom>
                  <a:avLst/>
                  <a:gdLst>
                    <a:gd name="T0" fmla="*/ 999556 w 237"/>
                    <a:gd name="T1" fmla="*/ 649156 h 278"/>
                    <a:gd name="T2" fmla="*/ 467877 w 237"/>
                    <a:gd name="T3" fmla="*/ 21214 h 278"/>
                    <a:gd name="T4" fmla="*/ 12760 w 237"/>
                    <a:gd name="T5" fmla="*/ 517628 h 278"/>
                    <a:gd name="T6" fmla="*/ 136110 w 237"/>
                    <a:gd name="T7" fmla="*/ 907970 h 278"/>
                    <a:gd name="T8" fmla="*/ 144617 w 237"/>
                    <a:gd name="T9" fmla="*/ 916456 h 278"/>
                    <a:gd name="T10" fmla="*/ 1008063 w 237"/>
                    <a:gd name="T11" fmla="*/ 1179513 h 278"/>
                    <a:gd name="T12" fmla="*/ 952768 w 237"/>
                    <a:gd name="T13" fmla="*/ 1026770 h 278"/>
                    <a:gd name="T14" fmla="*/ 999556 w 237"/>
                    <a:gd name="T15" fmla="*/ 649156 h 27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37" h="278">
                      <a:moveTo>
                        <a:pt x="235" y="153"/>
                      </a:moveTo>
                      <a:cubicBezTo>
                        <a:pt x="236" y="88"/>
                        <a:pt x="202" y="0"/>
                        <a:pt x="110" y="5"/>
                      </a:cubicBezTo>
                      <a:cubicBezTo>
                        <a:pt x="19" y="10"/>
                        <a:pt x="6" y="106"/>
                        <a:pt x="3" y="122"/>
                      </a:cubicBezTo>
                      <a:cubicBezTo>
                        <a:pt x="0" y="139"/>
                        <a:pt x="14" y="189"/>
                        <a:pt x="32" y="214"/>
                      </a:cubicBezTo>
                      <a:cubicBezTo>
                        <a:pt x="32" y="215"/>
                        <a:pt x="33" y="216"/>
                        <a:pt x="34" y="216"/>
                      </a:cubicBezTo>
                      <a:cubicBezTo>
                        <a:pt x="102" y="247"/>
                        <a:pt x="186" y="269"/>
                        <a:pt x="237" y="278"/>
                      </a:cubicBezTo>
                      <a:cubicBezTo>
                        <a:pt x="231" y="270"/>
                        <a:pt x="231" y="269"/>
                        <a:pt x="224" y="242"/>
                      </a:cubicBezTo>
                      <a:cubicBezTo>
                        <a:pt x="218" y="213"/>
                        <a:pt x="229" y="202"/>
                        <a:pt x="235" y="153"/>
                      </a:cubicBezTo>
                      <a:close/>
                    </a:path>
                  </a:pathLst>
                </a:custGeom>
                <a:solidFill>
                  <a:srgbClr val="E379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01" name="Freeform 36">
                  <a:extLst>
                    <a:ext uri="{FF2B5EF4-FFF2-40B4-BE49-F238E27FC236}">
                      <a16:creationId xmlns:a16="http://schemas.microsoft.com/office/drawing/2014/main" id="{DEFBBE0C-E5E9-4C86-8C24-FD3B74EB9C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5126" y="1260475"/>
                  <a:ext cx="1017588" cy="560388"/>
                </a:xfrm>
                <a:custGeom>
                  <a:avLst/>
                  <a:gdLst>
                    <a:gd name="T0" fmla="*/ 0 w 239"/>
                    <a:gd name="T1" fmla="*/ 271703 h 132"/>
                    <a:gd name="T2" fmla="*/ 481119 w 239"/>
                    <a:gd name="T3" fmla="*/ 500953 h 132"/>
                    <a:gd name="T4" fmla="*/ 1017588 w 239"/>
                    <a:gd name="T5" fmla="*/ 517934 h 132"/>
                    <a:gd name="T6" fmla="*/ 970753 w 239"/>
                    <a:gd name="T7" fmla="*/ 271703 h 132"/>
                    <a:gd name="T8" fmla="*/ 966496 w 239"/>
                    <a:gd name="T9" fmla="*/ 263213 h 132"/>
                    <a:gd name="T10" fmla="*/ 102185 w 239"/>
                    <a:gd name="T11" fmla="*/ 0 h 132"/>
                    <a:gd name="T12" fmla="*/ 0 w 239"/>
                    <a:gd name="T13" fmla="*/ 271703 h 1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39" h="132">
                      <a:moveTo>
                        <a:pt x="0" y="64"/>
                      </a:moveTo>
                      <a:cubicBezTo>
                        <a:pt x="0" y="64"/>
                        <a:pt x="42" y="104"/>
                        <a:pt x="113" y="118"/>
                      </a:cubicBezTo>
                      <a:cubicBezTo>
                        <a:pt x="183" y="132"/>
                        <a:pt x="238" y="123"/>
                        <a:pt x="239" y="122"/>
                      </a:cubicBezTo>
                      <a:cubicBezTo>
                        <a:pt x="239" y="120"/>
                        <a:pt x="234" y="75"/>
                        <a:pt x="228" y="64"/>
                      </a:cubicBezTo>
                      <a:cubicBezTo>
                        <a:pt x="227" y="64"/>
                        <a:pt x="227" y="63"/>
                        <a:pt x="227" y="62"/>
                      </a:cubicBezTo>
                      <a:cubicBezTo>
                        <a:pt x="176" y="53"/>
                        <a:pt x="92" y="31"/>
                        <a:pt x="24" y="0"/>
                      </a:cubicBezTo>
                      <a:cubicBezTo>
                        <a:pt x="39" y="23"/>
                        <a:pt x="29" y="40"/>
                        <a:pt x="0" y="64"/>
                      </a:cubicBezTo>
                      <a:close/>
                    </a:path>
                  </a:pathLst>
                </a:custGeom>
                <a:solidFill>
                  <a:srgbClr val="D974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grpSp>
          <p:nvGrpSpPr>
            <p:cNvPr id="209" name="Group 3">
              <a:extLst>
                <a:ext uri="{FF2B5EF4-FFF2-40B4-BE49-F238E27FC236}">
                  <a16:creationId xmlns:a16="http://schemas.microsoft.com/office/drawing/2014/main" id="{A5C29F7D-B895-4EFB-AF82-934FC453D1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00694" y="1499046"/>
              <a:ext cx="1253353" cy="1273124"/>
              <a:chOff x="8382824" y="1551887"/>
              <a:chExt cx="2313751" cy="2351509"/>
            </a:xfrm>
          </p:grpSpPr>
          <p:grpSp>
            <p:nvGrpSpPr>
              <p:cNvPr id="210" name="Group 152">
                <a:extLst>
                  <a:ext uri="{FF2B5EF4-FFF2-40B4-BE49-F238E27FC236}">
                    <a16:creationId xmlns:a16="http://schemas.microsoft.com/office/drawing/2014/main" id="{6AC07E73-BAA7-4CFB-A7E6-7CFE29316A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39576" y="1551887"/>
                <a:ext cx="1056999" cy="2351509"/>
                <a:chOff x="1082675" y="627063"/>
                <a:chExt cx="2416176" cy="5375276"/>
              </a:xfrm>
            </p:grpSpPr>
            <p:sp>
              <p:nvSpPr>
                <p:cNvPr id="219" name="Freeform 40">
                  <a:extLst>
                    <a:ext uri="{FF2B5EF4-FFF2-40B4-BE49-F238E27FC236}">
                      <a16:creationId xmlns:a16="http://schemas.microsoft.com/office/drawing/2014/main" id="{D0D39D33-184E-4293-9395-325763AD1E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8350" y="1282701"/>
                  <a:ext cx="1319213" cy="1754188"/>
                </a:xfrm>
                <a:custGeom>
                  <a:avLst/>
                  <a:gdLst>
                    <a:gd name="T0" fmla="*/ 1286478 w 403"/>
                    <a:gd name="T1" fmla="*/ 584729 h 537"/>
                    <a:gd name="T2" fmla="*/ 1145718 w 403"/>
                    <a:gd name="T3" fmla="*/ 467130 h 537"/>
                    <a:gd name="T4" fmla="*/ 932942 w 403"/>
                    <a:gd name="T5" fmla="*/ 284198 h 537"/>
                    <a:gd name="T6" fmla="*/ 932942 w 403"/>
                    <a:gd name="T7" fmla="*/ 284198 h 537"/>
                    <a:gd name="T8" fmla="*/ 906754 w 403"/>
                    <a:gd name="T9" fmla="*/ 88199 h 537"/>
                    <a:gd name="T10" fmla="*/ 828191 w 403"/>
                    <a:gd name="T11" fmla="*/ 88199 h 537"/>
                    <a:gd name="T12" fmla="*/ 703798 w 403"/>
                    <a:gd name="T13" fmla="*/ 186199 h 537"/>
                    <a:gd name="T14" fmla="*/ 553218 w 403"/>
                    <a:gd name="T15" fmla="*/ 163332 h 537"/>
                    <a:gd name="T16" fmla="*/ 258605 w 403"/>
                    <a:gd name="T17" fmla="*/ 189465 h 537"/>
                    <a:gd name="T18" fmla="*/ 209503 w 403"/>
                    <a:gd name="T19" fmla="*/ 261332 h 537"/>
                    <a:gd name="T20" fmla="*/ 206229 w 403"/>
                    <a:gd name="T21" fmla="*/ 391997 h 537"/>
                    <a:gd name="T22" fmla="*/ 163674 w 403"/>
                    <a:gd name="T23" fmla="*/ 581463 h 537"/>
                    <a:gd name="T24" fmla="*/ 72017 w 403"/>
                    <a:gd name="T25" fmla="*/ 725195 h 537"/>
                    <a:gd name="T26" fmla="*/ 29461 w 403"/>
                    <a:gd name="T27" fmla="*/ 842794 h 537"/>
                    <a:gd name="T28" fmla="*/ 36008 w 403"/>
                    <a:gd name="T29" fmla="*/ 970193 h 537"/>
                    <a:gd name="T30" fmla="*/ 19641 w 403"/>
                    <a:gd name="T31" fmla="*/ 1133526 h 537"/>
                    <a:gd name="T32" fmla="*/ 9820 w 403"/>
                    <a:gd name="T33" fmla="*/ 1228258 h 537"/>
                    <a:gd name="T34" fmla="*/ 19641 w 403"/>
                    <a:gd name="T35" fmla="*/ 1283791 h 537"/>
                    <a:gd name="T36" fmla="*/ 9820 w 403"/>
                    <a:gd name="T37" fmla="*/ 1332791 h 537"/>
                    <a:gd name="T38" fmla="*/ 9820 w 403"/>
                    <a:gd name="T39" fmla="*/ 1394857 h 537"/>
                    <a:gd name="T40" fmla="*/ 13094 w 403"/>
                    <a:gd name="T41" fmla="*/ 1434057 h 537"/>
                    <a:gd name="T42" fmla="*/ 22914 w 403"/>
                    <a:gd name="T43" fmla="*/ 1512456 h 537"/>
                    <a:gd name="T44" fmla="*/ 127666 w 403"/>
                    <a:gd name="T45" fmla="*/ 1633322 h 537"/>
                    <a:gd name="T46" fmla="*/ 412459 w 403"/>
                    <a:gd name="T47" fmla="*/ 1744388 h 537"/>
                    <a:gd name="T48" fmla="*/ 707072 w 403"/>
                    <a:gd name="T49" fmla="*/ 1744388 h 537"/>
                    <a:gd name="T50" fmla="*/ 841285 w 403"/>
                    <a:gd name="T51" fmla="*/ 1714988 h 537"/>
                    <a:gd name="T52" fmla="*/ 913301 w 403"/>
                    <a:gd name="T53" fmla="*/ 1607189 h 537"/>
                    <a:gd name="T54" fmla="*/ 949310 w 403"/>
                    <a:gd name="T55" fmla="*/ 1434057 h 537"/>
                    <a:gd name="T56" fmla="*/ 978771 w 403"/>
                    <a:gd name="T57" fmla="*/ 1326258 h 537"/>
                    <a:gd name="T58" fmla="*/ 1054061 w 403"/>
                    <a:gd name="T59" fmla="*/ 1198858 h 537"/>
                    <a:gd name="T60" fmla="*/ 1302846 w 403"/>
                    <a:gd name="T61" fmla="*/ 725195 h 537"/>
                    <a:gd name="T62" fmla="*/ 1286478 w 403"/>
                    <a:gd name="T63" fmla="*/ 584729 h 53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403" h="537">
                      <a:moveTo>
                        <a:pt x="393" y="179"/>
                      </a:moveTo>
                      <a:cubicBezTo>
                        <a:pt x="383" y="166"/>
                        <a:pt x="359" y="152"/>
                        <a:pt x="350" y="143"/>
                      </a:cubicBezTo>
                      <a:cubicBezTo>
                        <a:pt x="343" y="135"/>
                        <a:pt x="307" y="103"/>
                        <a:pt x="285" y="87"/>
                      </a:cubicBezTo>
                      <a:cubicBezTo>
                        <a:pt x="285" y="87"/>
                        <a:pt x="285" y="87"/>
                        <a:pt x="285" y="87"/>
                      </a:cubicBezTo>
                      <a:cubicBezTo>
                        <a:pt x="285" y="87"/>
                        <a:pt x="274" y="54"/>
                        <a:pt x="277" y="27"/>
                      </a:cubicBezTo>
                      <a:cubicBezTo>
                        <a:pt x="280" y="0"/>
                        <a:pt x="253" y="27"/>
                        <a:pt x="253" y="27"/>
                      </a:cubicBezTo>
                      <a:cubicBezTo>
                        <a:pt x="215" y="57"/>
                        <a:pt x="215" y="57"/>
                        <a:pt x="215" y="57"/>
                      </a:cubicBezTo>
                      <a:cubicBezTo>
                        <a:pt x="201" y="53"/>
                        <a:pt x="186" y="50"/>
                        <a:pt x="169" y="50"/>
                      </a:cubicBezTo>
                      <a:cubicBezTo>
                        <a:pt x="121" y="48"/>
                        <a:pt x="90" y="53"/>
                        <a:pt x="79" y="58"/>
                      </a:cubicBezTo>
                      <a:cubicBezTo>
                        <a:pt x="68" y="64"/>
                        <a:pt x="65" y="69"/>
                        <a:pt x="64" y="80"/>
                      </a:cubicBezTo>
                      <a:cubicBezTo>
                        <a:pt x="62" y="90"/>
                        <a:pt x="64" y="111"/>
                        <a:pt x="63" y="120"/>
                      </a:cubicBezTo>
                      <a:cubicBezTo>
                        <a:pt x="63" y="130"/>
                        <a:pt x="55" y="166"/>
                        <a:pt x="50" y="178"/>
                      </a:cubicBezTo>
                      <a:cubicBezTo>
                        <a:pt x="46" y="189"/>
                        <a:pt x="31" y="211"/>
                        <a:pt x="22" y="222"/>
                      </a:cubicBezTo>
                      <a:cubicBezTo>
                        <a:pt x="13" y="234"/>
                        <a:pt x="11" y="244"/>
                        <a:pt x="9" y="258"/>
                      </a:cubicBezTo>
                      <a:cubicBezTo>
                        <a:pt x="8" y="271"/>
                        <a:pt x="10" y="284"/>
                        <a:pt x="11" y="297"/>
                      </a:cubicBezTo>
                      <a:cubicBezTo>
                        <a:pt x="11" y="310"/>
                        <a:pt x="6" y="347"/>
                        <a:pt x="6" y="347"/>
                      </a:cubicBezTo>
                      <a:cubicBezTo>
                        <a:pt x="3" y="360"/>
                        <a:pt x="2" y="370"/>
                        <a:pt x="3" y="376"/>
                      </a:cubicBezTo>
                      <a:cubicBezTo>
                        <a:pt x="5" y="382"/>
                        <a:pt x="9" y="384"/>
                        <a:pt x="6" y="393"/>
                      </a:cubicBezTo>
                      <a:cubicBezTo>
                        <a:pt x="3" y="402"/>
                        <a:pt x="5" y="398"/>
                        <a:pt x="3" y="408"/>
                      </a:cubicBezTo>
                      <a:cubicBezTo>
                        <a:pt x="0" y="418"/>
                        <a:pt x="0" y="422"/>
                        <a:pt x="3" y="427"/>
                      </a:cubicBezTo>
                      <a:cubicBezTo>
                        <a:pt x="5" y="431"/>
                        <a:pt x="4" y="435"/>
                        <a:pt x="4" y="439"/>
                      </a:cubicBezTo>
                      <a:cubicBezTo>
                        <a:pt x="4" y="442"/>
                        <a:pt x="5" y="456"/>
                        <a:pt x="7" y="463"/>
                      </a:cubicBezTo>
                      <a:cubicBezTo>
                        <a:pt x="9" y="471"/>
                        <a:pt x="34" y="496"/>
                        <a:pt x="39" y="500"/>
                      </a:cubicBezTo>
                      <a:cubicBezTo>
                        <a:pt x="44" y="504"/>
                        <a:pt x="90" y="531"/>
                        <a:pt x="126" y="534"/>
                      </a:cubicBezTo>
                      <a:cubicBezTo>
                        <a:pt x="162" y="537"/>
                        <a:pt x="197" y="535"/>
                        <a:pt x="216" y="534"/>
                      </a:cubicBezTo>
                      <a:cubicBezTo>
                        <a:pt x="236" y="533"/>
                        <a:pt x="244" y="535"/>
                        <a:pt x="257" y="525"/>
                      </a:cubicBezTo>
                      <a:cubicBezTo>
                        <a:pt x="270" y="516"/>
                        <a:pt x="275" y="510"/>
                        <a:pt x="279" y="492"/>
                      </a:cubicBezTo>
                      <a:cubicBezTo>
                        <a:pt x="283" y="475"/>
                        <a:pt x="288" y="448"/>
                        <a:pt x="290" y="439"/>
                      </a:cubicBezTo>
                      <a:cubicBezTo>
                        <a:pt x="291" y="429"/>
                        <a:pt x="285" y="426"/>
                        <a:pt x="299" y="406"/>
                      </a:cubicBezTo>
                      <a:cubicBezTo>
                        <a:pt x="312" y="385"/>
                        <a:pt x="312" y="383"/>
                        <a:pt x="322" y="367"/>
                      </a:cubicBezTo>
                      <a:cubicBezTo>
                        <a:pt x="333" y="351"/>
                        <a:pt x="393" y="243"/>
                        <a:pt x="398" y="222"/>
                      </a:cubicBezTo>
                      <a:cubicBezTo>
                        <a:pt x="402" y="201"/>
                        <a:pt x="403" y="192"/>
                        <a:pt x="393" y="179"/>
                      </a:cubicBezTo>
                      <a:close/>
                    </a:path>
                  </a:pathLst>
                </a:custGeom>
                <a:solidFill>
                  <a:srgbClr val="FDBEA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20" name="Freeform 41">
                  <a:extLst>
                    <a:ext uri="{FF2B5EF4-FFF2-40B4-BE49-F238E27FC236}">
                      <a16:creationId xmlns:a16="http://schemas.microsoft.com/office/drawing/2014/main" id="{6D3A8862-4EFD-4DFE-8FCC-D823D38E6E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2950" y="2752726"/>
                  <a:ext cx="1017588" cy="476250"/>
                </a:xfrm>
                <a:custGeom>
                  <a:avLst/>
                  <a:gdLst>
                    <a:gd name="T0" fmla="*/ 867077 w 311"/>
                    <a:gd name="T1" fmla="*/ 244649 h 146"/>
                    <a:gd name="T2" fmla="*/ 732925 w 311"/>
                    <a:gd name="T3" fmla="*/ 274007 h 146"/>
                    <a:gd name="T4" fmla="*/ 438446 w 311"/>
                    <a:gd name="T5" fmla="*/ 274007 h 146"/>
                    <a:gd name="T6" fmla="*/ 153783 w 311"/>
                    <a:gd name="T7" fmla="*/ 163099 h 146"/>
                    <a:gd name="T8" fmla="*/ 49080 w 311"/>
                    <a:gd name="T9" fmla="*/ 42406 h 146"/>
                    <a:gd name="T10" fmla="*/ 42536 w 311"/>
                    <a:gd name="T11" fmla="*/ 0 h 146"/>
                    <a:gd name="T12" fmla="*/ 3272 w 311"/>
                    <a:gd name="T13" fmla="*/ 146789 h 146"/>
                    <a:gd name="T14" fmla="*/ 379551 w 311"/>
                    <a:gd name="T15" fmla="*/ 456678 h 146"/>
                    <a:gd name="T16" fmla="*/ 850717 w 311"/>
                    <a:gd name="T17" fmla="*/ 391438 h 146"/>
                    <a:gd name="T18" fmla="*/ 1017588 w 311"/>
                    <a:gd name="T19" fmla="*/ 280531 h 146"/>
                    <a:gd name="T20" fmla="*/ 932516 w 311"/>
                    <a:gd name="T21" fmla="*/ 163099 h 146"/>
                    <a:gd name="T22" fmla="*/ 867077 w 311"/>
                    <a:gd name="T23" fmla="*/ 244649 h 14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311" h="146">
                      <a:moveTo>
                        <a:pt x="265" y="75"/>
                      </a:moveTo>
                      <a:cubicBezTo>
                        <a:pt x="252" y="85"/>
                        <a:pt x="244" y="83"/>
                        <a:pt x="224" y="84"/>
                      </a:cubicBezTo>
                      <a:cubicBezTo>
                        <a:pt x="205" y="85"/>
                        <a:pt x="170" y="87"/>
                        <a:pt x="134" y="84"/>
                      </a:cubicBezTo>
                      <a:cubicBezTo>
                        <a:pt x="98" y="81"/>
                        <a:pt x="52" y="54"/>
                        <a:pt x="47" y="50"/>
                      </a:cubicBezTo>
                      <a:cubicBezTo>
                        <a:pt x="42" y="46"/>
                        <a:pt x="17" y="21"/>
                        <a:pt x="15" y="13"/>
                      </a:cubicBezTo>
                      <a:cubicBezTo>
                        <a:pt x="14" y="10"/>
                        <a:pt x="13" y="5"/>
                        <a:pt x="13" y="0"/>
                      </a:cubicBezTo>
                      <a:cubicBezTo>
                        <a:pt x="13" y="0"/>
                        <a:pt x="0" y="39"/>
                        <a:pt x="1" y="45"/>
                      </a:cubicBezTo>
                      <a:cubicBezTo>
                        <a:pt x="1" y="51"/>
                        <a:pt x="32" y="133"/>
                        <a:pt x="116" y="140"/>
                      </a:cubicBezTo>
                      <a:cubicBezTo>
                        <a:pt x="201" y="146"/>
                        <a:pt x="242" y="129"/>
                        <a:pt x="260" y="120"/>
                      </a:cubicBezTo>
                      <a:cubicBezTo>
                        <a:pt x="277" y="111"/>
                        <a:pt x="311" y="86"/>
                        <a:pt x="311" y="86"/>
                      </a:cubicBezTo>
                      <a:cubicBezTo>
                        <a:pt x="285" y="50"/>
                        <a:pt x="285" y="50"/>
                        <a:pt x="285" y="50"/>
                      </a:cubicBezTo>
                      <a:cubicBezTo>
                        <a:pt x="281" y="62"/>
                        <a:pt x="276" y="67"/>
                        <a:pt x="265" y="75"/>
                      </a:cubicBezTo>
                      <a:close/>
                    </a:path>
                  </a:pathLst>
                </a:custGeom>
                <a:solidFill>
                  <a:srgbClr val="0757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21" name="Freeform 42">
                  <a:extLst>
                    <a:ext uri="{FF2B5EF4-FFF2-40B4-BE49-F238E27FC236}">
                      <a16:creationId xmlns:a16="http://schemas.microsoft.com/office/drawing/2014/main" id="{08D3C77D-1529-45CF-AF57-FE0A213865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46325" y="4189413"/>
                  <a:ext cx="625475" cy="1685925"/>
                </a:xfrm>
                <a:custGeom>
                  <a:avLst/>
                  <a:gdLst>
                    <a:gd name="T0" fmla="*/ 16374 w 191"/>
                    <a:gd name="T1" fmla="*/ 169899 h 516"/>
                    <a:gd name="T2" fmla="*/ 9824 w 191"/>
                    <a:gd name="T3" fmla="*/ 460689 h 516"/>
                    <a:gd name="T4" fmla="*/ 62220 w 191"/>
                    <a:gd name="T5" fmla="*/ 653459 h 516"/>
                    <a:gd name="T6" fmla="*/ 137539 w 191"/>
                    <a:gd name="T7" fmla="*/ 731874 h 516"/>
                    <a:gd name="T8" fmla="*/ 229232 w 191"/>
                    <a:gd name="T9" fmla="*/ 878903 h 516"/>
                    <a:gd name="T10" fmla="*/ 317650 w 191"/>
                    <a:gd name="T11" fmla="*/ 1055337 h 516"/>
                    <a:gd name="T12" fmla="*/ 347122 w 191"/>
                    <a:gd name="T13" fmla="*/ 1182761 h 516"/>
                    <a:gd name="T14" fmla="*/ 304551 w 191"/>
                    <a:gd name="T15" fmla="*/ 1316720 h 516"/>
                    <a:gd name="T16" fmla="*/ 173561 w 191"/>
                    <a:gd name="T17" fmla="*/ 1483353 h 516"/>
                    <a:gd name="T18" fmla="*/ 144088 w 191"/>
                    <a:gd name="T19" fmla="*/ 1529095 h 516"/>
                    <a:gd name="T20" fmla="*/ 167012 w 191"/>
                    <a:gd name="T21" fmla="*/ 1646717 h 516"/>
                    <a:gd name="T22" fmla="*/ 353672 w 191"/>
                    <a:gd name="T23" fmla="*/ 1679390 h 516"/>
                    <a:gd name="T24" fmla="*/ 497760 w 191"/>
                    <a:gd name="T25" fmla="*/ 1574837 h 516"/>
                    <a:gd name="T26" fmla="*/ 605827 w 191"/>
                    <a:gd name="T27" fmla="*/ 1316720 h 516"/>
                    <a:gd name="T28" fmla="*/ 618926 w 191"/>
                    <a:gd name="T29" fmla="*/ 1225236 h 516"/>
                    <a:gd name="T30" fmla="*/ 530508 w 191"/>
                    <a:gd name="T31" fmla="*/ 1052069 h 516"/>
                    <a:gd name="T32" fmla="*/ 501035 w 191"/>
                    <a:gd name="T33" fmla="*/ 731874 h 516"/>
                    <a:gd name="T34" fmla="*/ 451914 w 191"/>
                    <a:gd name="T35" fmla="*/ 535837 h 516"/>
                    <a:gd name="T36" fmla="*/ 343848 w 191"/>
                    <a:gd name="T37" fmla="*/ 424749 h 516"/>
                    <a:gd name="T38" fmla="*/ 425716 w 191"/>
                    <a:gd name="T39" fmla="*/ 199305 h 516"/>
                    <a:gd name="T40" fmla="*/ 180111 w 191"/>
                    <a:gd name="T41" fmla="*/ 9802 h 516"/>
                    <a:gd name="T42" fmla="*/ 16374 w 191"/>
                    <a:gd name="T43" fmla="*/ 169899 h 51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91" h="516">
                      <a:moveTo>
                        <a:pt x="5" y="52"/>
                      </a:moveTo>
                      <a:cubicBezTo>
                        <a:pt x="2" y="107"/>
                        <a:pt x="0" y="127"/>
                        <a:pt x="3" y="141"/>
                      </a:cubicBezTo>
                      <a:cubicBezTo>
                        <a:pt x="5" y="155"/>
                        <a:pt x="5" y="186"/>
                        <a:pt x="19" y="200"/>
                      </a:cubicBezTo>
                      <a:cubicBezTo>
                        <a:pt x="32" y="215"/>
                        <a:pt x="39" y="216"/>
                        <a:pt x="42" y="224"/>
                      </a:cubicBezTo>
                      <a:cubicBezTo>
                        <a:pt x="44" y="233"/>
                        <a:pt x="62" y="260"/>
                        <a:pt x="70" y="269"/>
                      </a:cubicBezTo>
                      <a:cubicBezTo>
                        <a:pt x="78" y="278"/>
                        <a:pt x="93" y="310"/>
                        <a:pt x="97" y="323"/>
                      </a:cubicBezTo>
                      <a:cubicBezTo>
                        <a:pt x="101" y="335"/>
                        <a:pt x="105" y="350"/>
                        <a:pt x="106" y="362"/>
                      </a:cubicBezTo>
                      <a:cubicBezTo>
                        <a:pt x="106" y="374"/>
                        <a:pt x="97" y="397"/>
                        <a:pt x="93" y="403"/>
                      </a:cubicBezTo>
                      <a:cubicBezTo>
                        <a:pt x="89" y="409"/>
                        <a:pt x="56" y="449"/>
                        <a:pt x="53" y="454"/>
                      </a:cubicBezTo>
                      <a:cubicBezTo>
                        <a:pt x="51" y="459"/>
                        <a:pt x="45" y="465"/>
                        <a:pt x="44" y="468"/>
                      </a:cubicBezTo>
                      <a:cubicBezTo>
                        <a:pt x="42" y="470"/>
                        <a:pt x="47" y="502"/>
                        <a:pt x="51" y="504"/>
                      </a:cubicBezTo>
                      <a:cubicBezTo>
                        <a:pt x="56" y="506"/>
                        <a:pt x="99" y="516"/>
                        <a:pt x="108" y="514"/>
                      </a:cubicBezTo>
                      <a:cubicBezTo>
                        <a:pt x="117" y="512"/>
                        <a:pt x="152" y="482"/>
                        <a:pt x="152" y="482"/>
                      </a:cubicBezTo>
                      <a:cubicBezTo>
                        <a:pt x="152" y="482"/>
                        <a:pt x="184" y="407"/>
                        <a:pt x="185" y="403"/>
                      </a:cubicBezTo>
                      <a:cubicBezTo>
                        <a:pt x="186" y="398"/>
                        <a:pt x="191" y="382"/>
                        <a:pt x="189" y="375"/>
                      </a:cubicBezTo>
                      <a:cubicBezTo>
                        <a:pt x="187" y="368"/>
                        <a:pt x="168" y="344"/>
                        <a:pt x="162" y="322"/>
                      </a:cubicBezTo>
                      <a:cubicBezTo>
                        <a:pt x="155" y="300"/>
                        <a:pt x="158" y="244"/>
                        <a:pt x="153" y="224"/>
                      </a:cubicBezTo>
                      <a:cubicBezTo>
                        <a:pt x="149" y="203"/>
                        <a:pt x="146" y="175"/>
                        <a:pt x="138" y="164"/>
                      </a:cubicBezTo>
                      <a:cubicBezTo>
                        <a:pt x="131" y="152"/>
                        <a:pt x="105" y="130"/>
                        <a:pt x="105" y="130"/>
                      </a:cubicBezTo>
                      <a:cubicBezTo>
                        <a:pt x="105" y="130"/>
                        <a:pt x="128" y="89"/>
                        <a:pt x="130" y="61"/>
                      </a:cubicBezTo>
                      <a:cubicBezTo>
                        <a:pt x="131" y="32"/>
                        <a:pt x="74" y="0"/>
                        <a:pt x="55" y="3"/>
                      </a:cubicBezTo>
                      <a:cubicBezTo>
                        <a:pt x="37" y="5"/>
                        <a:pt x="5" y="52"/>
                        <a:pt x="5" y="52"/>
                      </a:cubicBez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22" name="Freeform 43">
                  <a:extLst>
                    <a:ext uri="{FF2B5EF4-FFF2-40B4-BE49-F238E27FC236}">
                      <a16:creationId xmlns:a16="http://schemas.microsoft.com/office/drawing/2014/main" id="{EC7FF269-BC87-439E-8640-30BF39AC9B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4588" y="5718176"/>
                  <a:ext cx="390525" cy="284163"/>
                </a:xfrm>
                <a:custGeom>
                  <a:avLst/>
                  <a:gdLst>
                    <a:gd name="T0" fmla="*/ 75480 w 119"/>
                    <a:gd name="T1" fmla="*/ 0 h 87"/>
                    <a:gd name="T2" fmla="*/ 9845 w 119"/>
                    <a:gd name="T3" fmla="*/ 88189 h 87"/>
                    <a:gd name="T4" fmla="*/ 9845 w 119"/>
                    <a:gd name="T5" fmla="*/ 209039 h 87"/>
                    <a:gd name="T6" fmla="*/ 134551 w 119"/>
                    <a:gd name="T7" fmla="*/ 274364 h 87"/>
                    <a:gd name="T8" fmla="*/ 269101 w 119"/>
                    <a:gd name="T9" fmla="*/ 238436 h 87"/>
                    <a:gd name="T10" fmla="*/ 377398 w 119"/>
                    <a:gd name="T11" fmla="*/ 163312 h 87"/>
                    <a:gd name="T12" fmla="*/ 390525 w 119"/>
                    <a:gd name="T13" fmla="*/ 146981 h 87"/>
                    <a:gd name="T14" fmla="*/ 311764 w 119"/>
                    <a:gd name="T15" fmla="*/ 111052 h 87"/>
                    <a:gd name="T16" fmla="*/ 75480 w 119"/>
                    <a:gd name="T17" fmla="*/ 0 h 8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19" h="87">
                      <a:moveTo>
                        <a:pt x="23" y="0"/>
                      </a:moveTo>
                      <a:cubicBezTo>
                        <a:pt x="12" y="11"/>
                        <a:pt x="5" y="22"/>
                        <a:pt x="3" y="27"/>
                      </a:cubicBezTo>
                      <a:cubicBezTo>
                        <a:pt x="2" y="33"/>
                        <a:pt x="0" y="56"/>
                        <a:pt x="3" y="64"/>
                      </a:cubicBezTo>
                      <a:cubicBezTo>
                        <a:pt x="7" y="73"/>
                        <a:pt x="25" y="87"/>
                        <a:pt x="41" y="84"/>
                      </a:cubicBezTo>
                      <a:cubicBezTo>
                        <a:pt x="57" y="80"/>
                        <a:pt x="71" y="79"/>
                        <a:pt x="82" y="73"/>
                      </a:cubicBezTo>
                      <a:cubicBezTo>
                        <a:pt x="94" y="67"/>
                        <a:pt x="111" y="54"/>
                        <a:pt x="115" y="50"/>
                      </a:cubicBezTo>
                      <a:cubicBezTo>
                        <a:pt x="116" y="50"/>
                        <a:pt x="118" y="48"/>
                        <a:pt x="119" y="45"/>
                      </a:cubicBezTo>
                      <a:cubicBezTo>
                        <a:pt x="95" y="34"/>
                        <a:pt x="95" y="34"/>
                        <a:pt x="95" y="34"/>
                      </a:cubicBez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757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23" name="Freeform 44">
                  <a:extLst>
                    <a:ext uri="{FF2B5EF4-FFF2-40B4-BE49-F238E27FC236}">
                      <a16:creationId xmlns:a16="http://schemas.microsoft.com/office/drawing/2014/main" id="{B0691B83-C6AB-443C-AC96-41C87C9A0C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5738" y="5414963"/>
                  <a:ext cx="255588" cy="450850"/>
                </a:xfrm>
                <a:custGeom>
                  <a:avLst/>
                  <a:gdLst>
                    <a:gd name="T0" fmla="*/ 239204 w 78"/>
                    <a:gd name="T1" fmla="*/ 0 h 138"/>
                    <a:gd name="T2" fmla="*/ 206436 w 78"/>
                    <a:gd name="T3" fmla="*/ 101278 h 138"/>
                    <a:gd name="T4" fmla="*/ 134348 w 78"/>
                    <a:gd name="T5" fmla="*/ 274430 h 138"/>
                    <a:gd name="T6" fmla="*/ 88473 w 78"/>
                    <a:gd name="T7" fmla="*/ 349572 h 138"/>
                    <a:gd name="T8" fmla="*/ 0 w 78"/>
                    <a:gd name="T9" fmla="*/ 414913 h 138"/>
                    <a:gd name="T10" fmla="*/ 78642 w 78"/>
                    <a:gd name="T11" fmla="*/ 450850 h 138"/>
                    <a:gd name="T12" fmla="*/ 140901 w 78"/>
                    <a:gd name="T13" fmla="*/ 349572 h 138"/>
                    <a:gd name="T14" fmla="*/ 199883 w 78"/>
                    <a:gd name="T15" fmla="*/ 212357 h 138"/>
                    <a:gd name="T16" fmla="*/ 239204 w 78"/>
                    <a:gd name="T17" fmla="*/ 111079 h 138"/>
                    <a:gd name="T18" fmla="*/ 239204 w 78"/>
                    <a:gd name="T19" fmla="*/ 0 h 13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78" h="138">
                      <a:moveTo>
                        <a:pt x="73" y="0"/>
                      </a:moveTo>
                      <a:cubicBezTo>
                        <a:pt x="69" y="13"/>
                        <a:pt x="63" y="31"/>
                        <a:pt x="63" y="31"/>
                      </a:cubicBezTo>
                      <a:cubicBezTo>
                        <a:pt x="63" y="31"/>
                        <a:pt x="49" y="69"/>
                        <a:pt x="41" y="84"/>
                      </a:cubicBezTo>
                      <a:cubicBezTo>
                        <a:pt x="33" y="99"/>
                        <a:pt x="37" y="98"/>
                        <a:pt x="27" y="107"/>
                      </a:cubicBezTo>
                      <a:cubicBezTo>
                        <a:pt x="16" y="115"/>
                        <a:pt x="0" y="127"/>
                        <a:pt x="0" y="127"/>
                      </a:cubicBezTo>
                      <a:cubicBezTo>
                        <a:pt x="24" y="138"/>
                        <a:pt x="24" y="138"/>
                        <a:pt x="24" y="138"/>
                      </a:cubicBezTo>
                      <a:cubicBezTo>
                        <a:pt x="31" y="129"/>
                        <a:pt x="42" y="111"/>
                        <a:pt x="43" y="107"/>
                      </a:cubicBezTo>
                      <a:cubicBezTo>
                        <a:pt x="45" y="102"/>
                        <a:pt x="59" y="72"/>
                        <a:pt x="61" y="65"/>
                      </a:cubicBezTo>
                      <a:cubicBezTo>
                        <a:pt x="64" y="58"/>
                        <a:pt x="71" y="42"/>
                        <a:pt x="73" y="34"/>
                      </a:cubicBezTo>
                      <a:cubicBezTo>
                        <a:pt x="76" y="26"/>
                        <a:pt x="78" y="4"/>
                        <a:pt x="73" y="0"/>
                      </a:cubicBezTo>
                      <a:close/>
                    </a:path>
                  </a:pathLst>
                </a:custGeom>
                <a:solidFill>
                  <a:srgbClr val="0757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24" name="Freeform 45">
                  <a:extLst>
                    <a:ext uri="{FF2B5EF4-FFF2-40B4-BE49-F238E27FC236}">
                      <a16:creationId xmlns:a16="http://schemas.microsoft.com/office/drawing/2014/main" id="{6D9A9CF8-8668-4DF8-9890-49C9DEF3B2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0538" y="4176713"/>
                  <a:ext cx="696913" cy="1152525"/>
                </a:xfrm>
                <a:custGeom>
                  <a:avLst/>
                  <a:gdLst>
                    <a:gd name="T0" fmla="*/ 229032 w 213"/>
                    <a:gd name="T1" fmla="*/ 395058 h 353"/>
                    <a:gd name="T2" fmla="*/ 389355 w 213"/>
                    <a:gd name="T3" fmla="*/ 662783 h 353"/>
                    <a:gd name="T4" fmla="*/ 425346 w 213"/>
                    <a:gd name="T5" fmla="*/ 767262 h 353"/>
                    <a:gd name="T6" fmla="*/ 323917 w 213"/>
                    <a:gd name="T7" fmla="*/ 881535 h 353"/>
                    <a:gd name="T8" fmla="*/ 219217 w 213"/>
                    <a:gd name="T9" fmla="*/ 969688 h 353"/>
                    <a:gd name="T10" fmla="*/ 147235 w 213"/>
                    <a:gd name="T11" fmla="*/ 1028457 h 353"/>
                    <a:gd name="T12" fmla="*/ 333733 w 213"/>
                    <a:gd name="T13" fmla="*/ 1152525 h 353"/>
                    <a:gd name="T14" fmla="*/ 480968 w 213"/>
                    <a:gd name="T15" fmla="*/ 1031722 h 353"/>
                    <a:gd name="T16" fmla="*/ 660922 w 213"/>
                    <a:gd name="T17" fmla="*/ 796646 h 353"/>
                    <a:gd name="T18" fmla="*/ 664194 w 213"/>
                    <a:gd name="T19" fmla="*/ 741142 h 353"/>
                    <a:gd name="T20" fmla="*/ 693641 w 213"/>
                    <a:gd name="T21" fmla="*/ 793381 h 353"/>
                    <a:gd name="T22" fmla="*/ 696913 w 213"/>
                    <a:gd name="T23" fmla="*/ 786851 h 353"/>
                    <a:gd name="T24" fmla="*/ 660922 w 213"/>
                    <a:gd name="T25" fmla="*/ 728082 h 353"/>
                    <a:gd name="T26" fmla="*/ 605300 w 213"/>
                    <a:gd name="T27" fmla="*/ 607279 h 353"/>
                    <a:gd name="T28" fmla="*/ 575853 w 213"/>
                    <a:gd name="T29" fmla="*/ 388528 h 353"/>
                    <a:gd name="T30" fmla="*/ 552950 w 213"/>
                    <a:gd name="T31" fmla="*/ 251401 h 353"/>
                    <a:gd name="T32" fmla="*/ 490784 w 213"/>
                    <a:gd name="T33" fmla="*/ 127333 h 353"/>
                    <a:gd name="T34" fmla="*/ 52350 w 213"/>
                    <a:gd name="T35" fmla="*/ 0 h 353"/>
                    <a:gd name="T36" fmla="*/ 22903 w 213"/>
                    <a:gd name="T37" fmla="*/ 169777 h 353"/>
                    <a:gd name="T38" fmla="*/ 134148 w 213"/>
                    <a:gd name="T39" fmla="*/ 280785 h 353"/>
                    <a:gd name="T40" fmla="*/ 229032 w 213"/>
                    <a:gd name="T41" fmla="*/ 395058 h 353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213" h="353">
                      <a:moveTo>
                        <a:pt x="70" y="121"/>
                      </a:moveTo>
                      <a:cubicBezTo>
                        <a:pt x="84" y="141"/>
                        <a:pt x="115" y="192"/>
                        <a:pt x="119" y="203"/>
                      </a:cubicBezTo>
                      <a:cubicBezTo>
                        <a:pt x="123" y="213"/>
                        <a:pt x="130" y="235"/>
                        <a:pt x="130" y="235"/>
                      </a:cubicBezTo>
                      <a:cubicBezTo>
                        <a:pt x="130" y="235"/>
                        <a:pt x="115" y="256"/>
                        <a:pt x="99" y="270"/>
                      </a:cubicBezTo>
                      <a:cubicBezTo>
                        <a:pt x="83" y="284"/>
                        <a:pt x="72" y="293"/>
                        <a:pt x="67" y="297"/>
                      </a:cubicBezTo>
                      <a:cubicBezTo>
                        <a:pt x="63" y="301"/>
                        <a:pt x="45" y="315"/>
                        <a:pt x="45" y="315"/>
                      </a:cubicBezTo>
                      <a:cubicBezTo>
                        <a:pt x="102" y="353"/>
                        <a:pt x="102" y="353"/>
                        <a:pt x="102" y="353"/>
                      </a:cubicBezTo>
                      <a:cubicBezTo>
                        <a:pt x="102" y="353"/>
                        <a:pt x="131" y="333"/>
                        <a:pt x="147" y="316"/>
                      </a:cubicBezTo>
                      <a:cubicBezTo>
                        <a:pt x="184" y="287"/>
                        <a:pt x="200" y="249"/>
                        <a:pt x="202" y="244"/>
                      </a:cubicBezTo>
                      <a:cubicBezTo>
                        <a:pt x="203" y="240"/>
                        <a:pt x="203" y="235"/>
                        <a:pt x="203" y="227"/>
                      </a:cubicBezTo>
                      <a:cubicBezTo>
                        <a:pt x="212" y="243"/>
                        <a:pt x="212" y="243"/>
                        <a:pt x="212" y="243"/>
                      </a:cubicBezTo>
                      <a:cubicBezTo>
                        <a:pt x="212" y="242"/>
                        <a:pt x="213" y="241"/>
                        <a:pt x="213" y="241"/>
                      </a:cubicBezTo>
                      <a:cubicBezTo>
                        <a:pt x="213" y="241"/>
                        <a:pt x="210" y="233"/>
                        <a:pt x="202" y="223"/>
                      </a:cubicBezTo>
                      <a:cubicBezTo>
                        <a:pt x="194" y="212"/>
                        <a:pt x="187" y="191"/>
                        <a:pt x="185" y="186"/>
                      </a:cubicBezTo>
                      <a:cubicBezTo>
                        <a:pt x="184" y="182"/>
                        <a:pt x="177" y="132"/>
                        <a:pt x="176" y="119"/>
                      </a:cubicBezTo>
                      <a:cubicBezTo>
                        <a:pt x="176" y="106"/>
                        <a:pt x="175" y="84"/>
                        <a:pt x="169" y="77"/>
                      </a:cubicBezTo>
                      <a:cubicBezTo>
                        <a:pt x="163" y="70"/>
                        <a:pt x="155" y="47"/>
                        <a:pt x="150" y="39"/>
                      </a:cubicBezTo>
                      <a:cubicBezTo>
                        <a:pt x="146" y="32"/>
                        <a:pt x="16" y="0"/>
                        <a:pt x="16" y="0"/>
                      </a:cubicBezTo>
                      <a:cubicBezTo>
                        <a:pt x="8" y="28"/>
                        <a:pt x="0" y="32"/>
                        <a:pt x="7" y="52"/>
                      </a:cubicBezTo>
                      <a:cubicBezTo>
                        <a:pt x="14" y="72"/>
                        <a:pt x="26" y="71"/>
                        <a:pt x="41" y="86"/>
                      </a:cubicBezTo>
                      <a:cubicBezTo>
                        <a:pt x="57" y="102"/>
                        <a:pt x="56" y="100"/>
                        <a:pt x="70" y="121"/>
                      </a:cubicBez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25" name="Freeform 46">
                  <a:extLst>
                    <a:ext uri="{FF2B5EF4-FFF2-40B4-BE49-F238E27FC236}">
                      <a16:creationId xmlns:a16="http://schemas.microsoft.com/office/drawing/2014/main" id="{56C340B2-3EF3-4884-9427-9070E60CCF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3913" y="4918076"/>
                  <a:ext cx="384175" cy="457200"/>
                </a:xfrm>
                <a:custGeom>
                  <a:avLst/>
                  <a:gdLst>
                    <a:gd name="T0" fmla="*/ 377608 w 117"/>
                    <a:gd name="T1" fmla="*/ 84909 h 140"/>
                    <a:gd name="T2" fmla="*/ 331638 w 117"/>
                    <a:gd name="T3" fmla="*/ 0 h 140"/>
                    <a:gd name="T4" fmla="*/ 328355 w 117"/>
                    <a:gd name="T5" fmla="*/ 55517 h 140"/>
                    <a:gd name="T6" fmla="*/ 147760 w 117"/>
                    <a:gd name="T7" fmla="*/ 290649 h 140"/>
                    <a:gd name="T8" fmla="*/ 0 w 117"/>
                    <a:gd name="T9" fmla="*/ 411480 h 140"/>
                    <a:gd name="T10" fmla="*/ 68954 w 117"/>
                    <a:gd name="T11" fmla="*/ 457200 h 140"/>
                    <a:gd name="T12" fmla="*/ 72238 w 117"/>
                    <a:gd name="T13" fmla="*/ 450669 h 140"/>
                    <a:gd name="T14" fmla="*/ 160894 w 117"/>
                    <a:gd name="T15" fmla="*/ 323306 h 140"/>
                    <a:gd name="T16" fmla="*/ 269251 w 117"/>
                    <a:gd name="T17" fmla="*/ 271054 h 140"/>
                    <a:gd name="T18" fmla="*/ 354623 w 117"/>
                    <a:gd name="T19" fmla="*/ 212271 h 140"/>
                    <a:gd name="T20" fmla="*/ 377608 w 117"/>
                    <a:gd name="T21" fmla="*/ 84909 h 14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17" h="140">
                      <a:moveTo>
                        <a:pt x="115" y="26"/>
                      </a:moveTo>
                      <a:cubicBezTo>
                        <a:pt x="101" y="0"/>
                        <a:pt x="101" y="0"/>
                        <a:pt x="101" y="0"/>
                      </a:cubicBezTo>
                      <a:cubicBezTo>
                        <a:pt x="101" y="8"/>
                        <a:pt x="101" y="13"/>
                        <a:pt x="100" y="17"/>
                      </a:cubicBezTo>
                      <a:cubicBezTo>
                        <a:pt x="98" y="22"/>
                        <a:pt x="82" y="60"/>
                        <a:pt x="45" y="89"/>
                      </a:cubicBezTo>
                      <a:cubicBezTo>
                        <a:pt x="29" y="106"/>
                        <a:pt x="0" y="126"/>
                        <a:pt x="0" y="126"/>
                      </a:cubicBezTo>
                      <a:cubicBezTo>
                        <a:pt x="21" y="140"/>
                        <a:pt x="21" y="140"/>
                        <a:pt x="21" y="140"/>
                      </a:cubicBezTo>
                      <a:cubicBezTo>
                        <a:pt x="22" y="139"/>
                        <a:pt x="22" y="138"/>
                        <a:pt x="22" y="138"/>
                      </a:cubicBezTo>
                      <a:cubicBezTo>
                        <a:pt x="26" y="125"/>
                        <a:pt x="35" y="107"/>
                        <a:pt x="49" y="99"/>
                      </a:cubicBezTo>
                      <a:cubicBezTo>
                        <a:pt x="63" y="91"/>
                        <a:pt x="74" y="87"/>
                        <a:pt x="82" y="83"/>
                      </a:cubicBezTo>
                      <a:cubicBezTo>
                        <a:pt x="91" y="78"/>
                        <a:pt x="104" y="71"/>
                        <a:pt x="108" y="65"/>
                      </a:cubicBezTo>
                      <a:cubicBezTo>
                        <a:pt x="111" y="59"/>
                        <a:pt x="117" y="31"/>
                        <a:pt x="115" y="26"/>
                      </a:cubicBezTo>
                      <a:close/>
                    </a:path>
                  </a:pathLst>
                </a:custGeom>
                <a:solidFill>
                  <a:srgbClr val="0757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26" name="Freeform 47">
                  <a:extLst>
                    <a:ext uri="{FF2B5EF4-FFF2-40B4-BE49-F238E27FC236}">
                      <a16:creationId xmlns:a16="http://schemas.microsoft.com/office/drawing/2014/main" id="{4C7ABA59-2011-44C0-8AD2-EB37A87469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2925" y="5205413"/>
                  <a:ext cx="350838" cy="268288"/>
                </a:xfrm>
                <a:custGeom>
                  <a:avLst/>
                  <a:gdLst>
                    <a:gd name="T0" fmla="*/ 95087 w 107"/>
                    <a:gd name="T1" fmla="*/ 0 h 82"/>
                    <a:gd name="T2" fmla="*/ 0 w 107"/>
                    <a:gd name="T3" fmla="*/ 157047 h 82"/>
                    <a:gd name="T4" fmla="*/ 114760 w 107"/>
                    <a:gd name="T5" fmla="*/ 261744 h 82"/>
                    <a:gd name="T6" fmla="*/ 350838 w 107"/>
                    <a:gd name="T7" fmla="*/ 170134 h 82"/>
                    <a:gd name="T8" fmla="*/ 281982 w 107"/>
                    <a:gd name="T9" fmla="*/ 124329 h 82"/>
                    <a:gd name="T10" fmla="*/ 95087 w 107"/>
                    <a:gd name="T11" fmla="*/ 0 h 8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07" h="82">
                      <a:moveTo>
                        <a:pt x="29" y="0"/>
                      </a:moveTo>
                      <a:cubicBezTo>
                        <a:pt x="29" y="0"/>
                        <a:pt x="0" y="37"/>
                        <a:pt x="0" y="48"/>
                      </a:cubicBezTo>
                      <a:cubicBezTo>
                        <a:pt x="0" y="59"/>
                        <a:pt x="3" y="82"/>
                        <a:pt x="35" y="80"/>
                      </a:cubicBezTo>
                      <a:cubicBezTo>
                        <a:pt x="65" y="78"/>
                        <a:pt x="95" y="68"/>
                        <a:pt x="107" y="52"/>
                      </a:cubicBezTo>
                      <a:cubicBezTo>
                        <a:pt x="86" y="38"/>
                        <a:pt x="86" y="38"/>
                        <a:pt x="86" y="38"/>
                      </a:cubicBez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0757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27" name="Freeform 48">
                  <a:extLst>
                    <a:ext uri="{FF2B5EF4-FFF2-40B4-BE49-F238E27FC236}">
                      <a16:creationId xmlns:a16="http://schemas.microsoft.com/office/drawing/2014/main" id="{5D398D57-812C-4A09-98A8-45FE5351B4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2250" y="2900363"/>
                  <a:ext cx="1666875" cy="1619250"/>
                </a:xfrm>
                <a:custGeom>
                  <a:avLst/>
                  <a:gdLst>
                    <a:gd name="T0" fmla="*/ 1650501 w 509"/>
                    <a:gd name="T1" fmla="*/ 1047942 h 496"/>
                    <a:gd name="T2" fmla="*/ 1539158 w 509"/>
                    <a:gd name="T3" fmla="*/ 133849 h 496"/>
                    <a:gd name="T4" fmla="*/ 1372143 w 509"/>
                    <a:gd name="T5" fmla="*/ 244846 h 496"/>
                    <a:gd name="T6" fmla="*/ 900571 w 509"/>
                    <a:gd name="T7" fmla="*/ 310139 h 496"/>
                    <a:gd name="T8" fmla="*/ 523969 w 509"/>
                    <a:gd name="T9" fmla="*/ 0 h 496"/>
                    <a:gd name="T10" fmla="*/ 291458 w 509"/>
                    <a:gd name="T11" fmla="*/ 414606 h 496"/>
                    <a:gd name="T12" fmla="*/ 32748 w 509"/>
                    <a:gd name="T13" fmla="*/ 790037 h 496"/>
                    <a:gd name="T14" fmla="*/ 0 w 509"/>
                    <a:gd name="T15" fmla="*/ 842271 h 496"/>
                    <a:gd name="T16" fmla="*/ 111343 w 509"/>
                    <a:gd name="T17" fmla="*/ 901034 h 496"/>
                    <a:gd name="T18" fmla="*/ 222687 w 509"/>
                    <a:gd name="T19" fmla="*/ 1057736 h 496"/>
                    <a:gd name="T20" fmla="*/ 189939 w 509"/>
                    <a:gd name="T21" fmla="*/ 1214438 h 496"/>
                    <a:gd name="T22" fmla="*/ 343854 w 509"/>
                    <a:gd name="T23" fmla="*/ 1348287 h 496"/>
                    <a:gd name="T24" fmla="*/ 533793 w 509"/>
                    <a:gd name="T25" fmla="*/ 1472342 h 496"/>
                    <a:gd name="T26" fmla="*/ 625487 w 509"/>
                    <a:gd name="T27" fmla="*/ 1504988 h 496"/>
                    <a:gd name="T28" fmla="*/ 710632 w 509"/>
                    <a:gd name="T29" fmla="*/ 1488665 h 496"/>
                    <a:gd name="T30" fmla="*/ 766304 w 509"/>
                    <a:gd name="T31" fmla="*/ 1495195 h 496"/>
                    <a:gd name="T32" fmla="*/ 854724 w 509"/>
                    <a:gd name="T33" fmla="*/ 1504988 h 496"/>
                    <a:gd name="T34" fmla="*/ 930044 w 509"/>
                    <a:gd name="T35" fmla="*/ 1501724 h 496"/>
                    <a:gd name="T36" fmla="*/ 1015189 w 509"/>
                    <a:gd name="T37" fmla="*/ 1521311 h 496"/>
                    <a:gd name="T38" fmla="*/ 1080685 w 509"/>
                    <a:gd name="T39" fmla="*/ 1527841 h 496"/>
                    <a:gd name="T40" fmla="*/ 1097059 w 509"/>
                    <a:gd name="T41" fmla="*/ 1589868 h 496"/>
                    <a:gd name="T42" fmla="*/ 1178929 w 509"/>
                    <a:gd name="T43" fmla="*/ 1612721 h 496"/>
                    <a:gd name="T44" fmla="*/ 1241151 w 509"/>
                    <a:gd name="T45" fmla="*/ 1580075 h 496"/>
                    <a:gd name="T46" fmla="*/ 1355769 w 509"/>
                    <a:gd name="T47" fmla="*/ 1557222 h 496"/>
                    <a:gd name="T48" fmla="*/ 1450738 w 509"/>
                    <a:gd name="T49" fmla="*/ 1537635 h 496"/>
                    <a:gd name="T50" fmla="*/ 1558806 w 509"/>
                    <a:gd name="T51" fmla="*/ 1482136 h 496"/>
                    <a:gd name="T52" fmla="*/ 1558806 w 509"/>
                    <a:gd name="T53" fmla="*/ 1429902 h 496"/>
                    <a:gd name="T54" fmla="*/ 1614478 w 509"/>
                    <a:gd name="T55" fmla="*/ 1426638 h 496"/>
                    <a:gd name="T56" fmla="*/ 1666875 w 509"/>
                    <a:gd name="T57" fmla="*/ 1413579 h 496"/>
                    <a:gd name="T58" fmla="*/ 1650501 w 509"/>
                    <a:gd name="T59" fmla="*/ 1047942 h 49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509" h="496">
                      <a:moveTo>
                        <a:pt x="504" y="321"/>
                      </a:moveTo>
                      <a:cubicBezTo>
                        <a:pt x="503" y="314"/>
                        <a:pt x="507" y="72"/>
                        <a:pt x="470" y="41"/>
                      </a:cubicBezTo>
                      <a:cubicBezTo>
                        <a:pt x="470" y="41"/>
                        <a:pt x="436" y="66"/>
                        <a:pt x="419" y="75"/>
                      </a:cubicBezTo>
                      <a:cubicBezTo>
                        <a:pt x="401" y="84"/>
                        <a:pt x="360" y="101"/>
                        <a:pt x="275" y="95"/>
                      </a:cubicBezTo>
                      <a:cubicBezTo>
                        <a:pt x="191" y="88"/>
                        <a:pt x="160" y="6"/>
                        <a:pt x="160" y="0"/>
                      </a:cubicBezTo>
                      <a:cubicBezTo>
                        <a:pt x="131" y="56"/>
                        <a:pt x="109" y="100"/>
                        <a:pt x="89" y="127"/>
                      </a:cubicBezTo>
                      <a:cubicBezTo>
                        <a:pt x="69" y="155"/>
                        <a:pt x="12" y="240"/>
                        <a:pt x="10" y="242"/>
                      </a:cubicBezTo>
                      <a:cubicBezTo>
                        <a:pt x="8" y="245"/>
                        <a:pt x="0" y="258"/>
                        <a:pt x="0" y="258"/>
                      </a:cubicBezTo>
                      <a:cubicBezTo>
                        <a:pt x="0" y="258"/>
                        <a:pt x="7" y="281"/>
                        <a:pt x="34" y="276"/>
                      </a:cubicBezTo>
                      <a:cubicBezTo>
                        <a:pt x="38" y="286"/>
                        <a:pt x="41" y="314"/>
                        <a:pt x="68" y="324"/>
                      </a:cubicBezTo>
                      <a:cubicBezTo>
                        <a:pt x="57" y="340"/>
                        <a:pt x="49" y="362"/>
                        <a:pt x="58" y="372"/>
                      </a:cubicBezTo>
                      <a:cubicBezTo>
                        <a:pt x="66" y="382"/>
                        <a:pt x="101" y="409"/>
                        <a:pt x="105" y="413"/>
                      </a:cubicBezTo>
                      <a:cubicBezTo>
                        <a:pt x="109" y="418"/>
                        <a:pt x="154" y="448"/>
                        <a:pt x="163" y="451"/>
                      </a:cubicBezTo>
                      <a:cubicBezTo>
                        <a:pt x="173" y="455"/>
                        <a:pt x="187" y="462"/>
                        <a:pt x="191" y="461"/>
                      </a:cubicBezTo>
                      <a:cubicBezTo>
                        <a:pt x="196" y="459"/>
                        <a:pt x="208" y="456"/>
                        <a:pt x="217" y="456"/>
                      </a:cubicBezTo>
                      <a:cubicBezTo>
                        <a:pt x="225" y="455"/>
                        <a:pt x="226" y="456"/>
                        <a:pt x="234" y="458"/>
                      </a:cubicBezTo>
                      <a:cubicBezTo>
                        <a:pt x="242" y="460"/>
                        <a:pt x="252" y="463"/>
                        <a:pt x="261" y="461"/>
                      </a:cubicBezTo>
                      <a:cubicBezTo>
                        <a:pt x="270" y="458"/>
                        <a:pt x="273" y="458"/>
                        <a:pt x="284" y="460"/>
                      </a:cubicBezTo>
                      <a:cubicBezTo>
                        <a:pt x="296" y="462"/>
                        <a:pt x="299" y="462"/>
                        <a:pt x="310" y="466"/>
                      </a:cubicBezTo>
                      <a:cubicBezTo>
                        <a:pt x="320" y="470"/>
                        <a:pt x="330" y="468"/>
                        <a:pt x="330" y="468"/>
                      </a:cubicBezTo>
                      <a:cubicBezTo>
                        <a:pt x="330" y="468"/>
                        <a:pt x="332" y="485"/>
                        <a:pt x="335" y="487"/>
                      </a:cubicBezTo>
                      <a:cubicBezTo>
                        <a:pt x="337" y="488"/>
                        <a:pt x="354" y="496"/>
                        <a:pt x="360" y="494"/>
                      </a:cubicBezTo>
                      <a:cubicBezTo>
                        <a:pt x="366" y="493"/>
                        <a:pt x="367" y="488"/>
                        <a:pt x="379" y="484"/>
                      </a:cubicBezTo>
                      <a:cubicBezTo>
                        <a:pt x="391" y="481"/>
                        <a:pt x="403" y="479"/>
                        <a:pt x="414" y="477"/>
                      </a:cubicBezTo>
                      <a:cubicBezTo>
                        <a:pt x="426" y="475"/>
                        <a:pt x="429" y="475"/>
                        <a:pt x="443" y="471"/>
                      </a:cubicBezTo>
                      <a:cubicBezTo>
                        <a:pt x="456" y="467"/>
                        <a:pt x="473" y="463"/>
                        <a:pt x="476" y="454"/>
                      </a:cubicBezTo>
                      <a:cubicBezTo>
                        <a:pt x="479" y="446"/>
                        <a:pt x="476" y="438"/>
                        <a:pt x="476" y="438"/>
                      </a:cubicBezTo>
                      <a:cubicBezTo>
                        <a:pt x="476" y="438"/>
                        <a:pt x="488" y="437"/>
                        <a:pt x="493" y="437"/>
                      </a:cubicBezTo>
                      <a:cubicBezTo>
                        <a:pt x="499" y="438"/>
                        <a:pt x="509" y="433"/>
                        <a:pt x="509" y="433"/>
                      </a:cubicBezTo>
                      <a:cubicBezTo>
                        <a:pt x="509" y="433"/>
                        <a:pt x="505" y="329"/>
                        <a:pt x="504" y="321"/>
                      </a:cubicBezTo>
                      <a:close/>
                    </a:path>
                  </a:pathLst>
                </a:custGeom>
                <a:solidFill>
                  <a:srgbClr val="F53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28" name="Freeform 49">
                  <a:extLst>
                    <a:ext uri="{FF2B5EF4-FFF2-40B4-BE49-F238E27FC236}">
                      <a16:creationId xmlns:a16="http://schemas.microsoft.com/office/drawing/2014/main" id="{8A3DA915-D358-4337-B4B5-324881B9C8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92338" y="1893888"/>
                  <a:ext cx="1306513" cy="1606550"/>
                </a:xfrm>
                <a:custGeom>
                  <a:avLst/>
                  <a:gdLst>
                    <a:gd name="T0" fmla="*/ 1116594 w 399"/>
                    <a:gd name="T1" fmla="*/ 0 h 492"/>
                    <a:gd name="T2" fmla="*/ 1208279 w 399"/>
                    <a:gd name="T3" fmla="*/ 88164 h 492"/>
                    <a:gd name="T4" fmla="*/ 1234475 w 399"/>
                    <a:gd name="T5" fmla="*/ 176329 h 492"/>
                    <a:gd name="T6" fmla="*/ 1234475 w 399"/>
                    <a:gd name="T7" fmla="*/ 571435 h 492"/>
                    <a:gd name="T8" fmla="*/ 1267219 w 399"/>
                    <a:gd name="T9" fmla="*/ 751029 h 492"/>
                    <a:gd name="T10" fmla="*/ 1290141 w 399"/>
                    <a:gd name="T11" fmla="*/ 930623 h 492"/>
                    <a:gd name="T12" fmla="*/ 1299964 w 399"/>
                    <a:gd name="T13" fmla="*/ 1146136 h 492"/>
                    <a:gd name="T14" fmla="*/ 1208279 w 399"/>
                    <a:gd name="T15" fmla="*/ 1240831 h 492"/>
                    <a:gd name="T16" fmla="*/ 946321 w 399"/>
                    <a:gd name="T17" fmla="*/ 1355118 h 492"/>
                    <a:gd name="T18" fmla="*/ 671266 w 399"/>
                    <a:gd name="T19" fmla="*/ 1453079 h 492"/>
                    <a:gd name="T20" fmla="*/ 504268 w 399"/>
                    <a:gd name="T21" fmla="*/ 1495528 h 492"/>
                    <a:gd name="T22" fmla="*/ 383113 w 399"/>
                    <a:gd name="T23" fmla="*/ 1544508 h 492"/>
                    <a:gd name="T24" fmla="*/ 291428 w 399"/>
                    <a:gd name="T25" fmla="*/ 1586958 h 492"/>
                    <a:gd name="T26" fmla="*/ 196468 w 399"/>
                    <a:gd name="T27" fmla="*/ 1600019 h 492"/>
                    <a:gd name="T28" fmla="*/ 108057 w 399"/>
                    <a:gd name="T29" fmla="*/ 1547774 h 492"/>
                    <a:gd name="T30" fmla="*/ 32745 w 399"/>
                    <a:gd name="T31" fmla="*/ 1459609 h 492"/>
                    <a:gd name="T32" fmla="*/ 9823 w 399"/>
                    <a:gd name="T33" fmla="*/ 1374710 h 492"/>
                    <a:gd name="T34" fmla="*/ 91685 w 399"/>
                    <a:gd name="T35" fmla="*/ 1266954 h 492"/>
                    <a:gd name="T36" fmla="*/ 147351 w 399"/>
                    <a:gd name="T37" fmla="*/ 1322465 h 492"/>
                    <a:gd name="T38" fmla="*/ 196468 w 399"/>
                    <a:gd name="T39" fmla="*/ 1387772 h 492"/>
                    <a:gd name="T40" fmla="*/ 258683 w 399"/>
                    <a:gd name="T41" fmla="*/ 1430221 h 492"/>
                    <a:gd name="T42" fmla="*/ 304526 w 399"/>
                    <a:gd name="T43" fmla="*/ 1426956 h 492"/>
                    <a:gd name="T44" fmla="*/ 347094 w 399"/>
                    <a:gd name="T45" fmla="*/ 1394303 h 492"/>
                    <a:gd name="T46" fmla="*/ 383113 w 399"/>
                    <a:gd name="T47" fmla="*/ 1371445 h 492"/>
                    <a:gd name="T48" fmla="*/ 343819 w 399"/>
                    <a:gd name="T49" fmla="*/ 1351853 h 492"/>
                    <a:gd name="T50" fmla="*/ 327447 w 399"/>
                    <a:gd name="T51" fmla="*/ 1306138 h 492"/>
                    <a:gd name="T52" fmla="*/ 383113 w 399"/>
                    <a:gd name="T53" fmla="*/ 1296342 h 492"/>
                    <a:gd name="T54" fmla="*/ 464975 w 399"/>
                    <a:gd name="T55" fmla="*/ 1306138 h 492"/>
                    <a:gd name="T56" fmla="*/ 514092 w 399"/>
                    <a:gd name="T57" fmla="*/ 1312669 h 492"/>
                    <a:gd name="T58" fmla="*/ 546836 w 399"/>
                    <a:gd name="T59" fmla="*/ 1309404 h 492"/>
                    <a:gd name="T60" fmla="*/ 592679 w 399"/>
                    <a:gd name="T61" fmla="*/ 1283281 h 492"/>
                    <a:gd name="T62" fmla="*/ 717109 w 399"/>
                    <a:gd name="T63" fmla="*/ 1227770 h 492"/>
                    <a:gd name="T64" fmla="*/ 926675 w 399"/>
                    <a:gd name="T65" fmla="*/ 1097156 h 492"/>
                    <a:gd name="T66" fmla="*/ 1064202 w 399"/>
                    <a:gd name="T67" fmla="*/ 1035115 h 492"/>
                    <a:gd name="T68" fmla="*/ 988890 w 399"/>
                    <a:gd name="T69" fmla="*/ 813071 h 492"/>
                    <a:gd name="T70" fmla="*/ 933224 w 399"/>
                    <a:gd name="T71" fmla="*/ 577966 h 492"/>
                    <a:gd name="T72" fmla="*/ 916851 w 399"/>
                    <a:gd name="T73" fmla="*/ 427760 h 492"/>
                    <a:gd name="T74" fmla="*/ 907028 w 399"/>
                    <a:gd name="T75" fmla="*/ 313473 h 492"/>
                    <a:gd name="T76" fmla="*/ 874283 w 399"/>
                    <a:gd name="T77" fmla="*/ 222043 h 492"/>
                    <a:gd name="T78" fmla="*/ 1116594 w 399"/>
                    <a:gd name="T79" fmla="*/ 0 h 492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399" h="492">
                      <a:moveTo>
                        <a:pt x="341" y="0"/>
                      </a:moveTo>
                      <a:cubicBezTo>
                        <a:pt x="356" y="7"/>
                        <a:pt x="367" y="20"/>
                        <a:pt x="369" y="27"/>
                      </a:cubicBezTo>
                      <a:cubicBezTo>
                        <a:pt x="372" y="34"/>
                        <a:pt x="377" y="47"/>
                        <a:pt x="377" y="54"/>
                      </a:cubicBezTo>
                      <a:cubicBezTo>
                        <a:pt x="378" y="61"/>
                        <a:pt x="376" y="168"/>
                        <a:pt x="377" y="175"/>
                      </a:cubicBezTo>
                      <a:cubicBezTo>
                        <a:pt x="378" y="181"/>
                        <a:pt x="383" y="212"/>
                        <a:pt x="387" y="230"/>
                      </a:cubicBezTo>
                      <a:cubicBezTo>
                        <a:pt x="390" y="249"/>
                        <a:pt x="392" y="275"/>
                        <a:pt x="394" y="285"/>
                      </a:cubicBezTo>
                      <a:cubicBezTo>
                        <a:pt x="397" y="295"/>
                        <a:pt x="399" y="342"/>
                        <a:pt x="397" y="351"/>
                      </a:cubicBezTo>
                      <a:cubicBezTo>
                        <a:pt x="394" y="360"/>
                        <a:pt x="385" y="371"/>
                        <a:pt x="369" y="380"/>
                      </a:cubicBezTo>
                      <a:cubicBezTo>
                        <a:pt x="354" y="389"/>
                        <a:pt x="301" y="411"/>
                        <a:pt x="289" y="415"/>
                      </a:cubicBezTo>
                      <a:cubicBezTo>
                        <a:pt x="277" y="419"/>
                        <a:pt x="213" y="443"/>
                        <a:pt x="205" y="445"/>
                      </a:cubicBezTo>
                      <a:cubicBezTo>
                        <a:pt x="197" y="447"/>
                        <a:pt x="164" y="456"/>
                        <a:pt x="154" y="458"/>
                      </a:cubicBezTo>
                      <a:cubicBezTo>
                        <a:pt x="144" y="461"/>
                        <a:pt x="125" y="470"/>
                        <a:pt x="117" y="473"/>
                      </a:cubicBezTo>
                      <a:cubicBezTo>
                        <a:pt x="109" y="476"/>
                        <a:pt x="97" y="482"/>
                        <a:pt x="89" y="486"/>
                      </a:cubicBezTo>
                      <a:cubicBezTo>
                        <a:pt x="81" y="489"/>
                        <a:pt x="67" y="492"/>
                        <a:pt x="60" y="490"/>
                      </a:cubicBezTo>
                      <a:cubicBezTo>
                        <a:pt x="54" y="489"/>
                        <a:pt x="41" y="479"/>
                        <a:pt x="33" y="474"/>
                      </a:cubicBezTo>
                      <a:cubicBezTo>
                        <a:pt x="26" y="468"/>
                        <a:pt x="14" y="455"/>
                        <a:pt x="10" y="447"/>
                      </a:cubicBezTo>
                      <a:cubicBezTo>
                        <a:pt x="6" y="439"/>
                        <a:pt x="3" y="426"/>
                        <a:pt x="3" y="421"/>
                      </a:cubicBezTo>
                      <a:cubicBezTo>
                        <a:pt x="0" y="398"/>
                        <a:pt x="24" y="386"/>
                        <a:pt x="28" y="388"/>
                      </a:cubicBezTo>
                      <a:cubicBezTo>
                        <a:pt x="32" y="391"/>
                        <a:pt x="42" y="399"/>
                        <a:pt x="45" y="405"/>
                      </a:cubicBezTo>
                      <a:cubicBezTo>
                        <a:pt x="48" y="410"/>
                        <a:pt x="54" y="419"/>
                        <a:pt x="60" y="425"/>
                      </a:cubicBezTo>
                      <a:cubicBezTo>
                        <a:pt x="66" y="430"/>
                        <a:pt x="75" y="438"/>
                        <a:pt x="79" y="438"/>
                      </a:cubicBezTo>
                      <a:cubicBezTo>
                        <a:pt x="83" y="439"/>
                        <a:pt x="88" y="440"/>
                        <a:pt x="93" y="437"/>
                      </a:cubicBezTo>
                      <a:cubicBezTo>
                        <a:pt x="97" y="434"/>
                        <a:pt x="104" y="429"/>
                        <a:pt x="106" y="427"/>
                      </a:cubicBezTo>
                      <a:cubicBezTo>
                        <a:pt x="109" y="425"/>
                        <a:pt x="117" y="420"/>
                        <a:pt x="117" y="420"/>
                      </a:cubicBezTo>
                      <a:cubicBezTo>
                        <a:pt x="117" y="420"/>
                        <a:pt x="109" y="419"/>
                        <a:pt x="105" y="414"/>
                      </a:cubicBezTo>
                      <a:cubicBezTo>
                        <a:pt x="101" y="409"/>
                        <a:pt x="96" y="401"/>
                        <a:pt x="100" y="400"/>
                      </a:cubicBezTo>
                      <a:cubicBezTo>
                        <a:pt x="103" y="398"/>
                        <a:pt x="113" y="396"/>
                        <a:pt x="117" y="397"/>
                      </a:cubicBezTo>
                      <a:cubicBezTo>
                        <a:pt x="121" y="399"/>
                        <a:pt x="137" y="400"/>
                        <a:pt x="142" y="400"/>
                      </a:cubicBezTo>
                      <a:cubicBezTo>
                        <a:pt x="146" y="400"/>
                        <a:pt x="153" y="399"/>
                        <a:pt x="157" y="402"/>
                      </a:cubicBezTo>
                      <a:cubicBezTo>
                        <a:pt x="162" y="404"/>
                        <a:pt x="167" y="401"/>
                        <a:pt x="167" y="401"/>
                      </a:cubicBezTo>
                      <a:cubicBezTo>
                        <a:pt x="167" y="401"/>
                        <a:pt x="166" y="399"/>
                        <a:pt x="181" y="393"/>
                      </a:cubicBezTo>
                      <a:cubicBezTo>
                        <a:pt x="196" y="387"/>
                        <a:pt x="212" y="380"/>
                        <a:pt x="219" y="376"/>
                      </a:cubicBezTo>
                      <a:cubicBezTo>
                        <a:pt x="225" y="372"/>
                        <a:pt x="278" y="339"/>
                        <a:pt x="283" y="336"/>
                      </a:cubicBezTo>
                      <a:cubicBezTo>
                        <a:pt x="288" y="332"/>
                        <a:pt x="309" y="317"/>
                        <a:pt x="325" y="317"/>
                      </a:cubicBezTo>
                      <a:cubicBezTo>
                        <a:pt x="314" y="294"/>
                        <a:pt x="302" y="250"/>
                        <a:pt x="302" y="249"/>
                      </a:cubicBezTo>
                      <a:cubicBezTo>
                        <a:pt x="301" y="248"/>
                        <a:pt x="286" y="185"/>
                        <a:pt x="285" y="177"/>
                      </a:cubicBezTo>
                      <a:cubicBezTo>
                        <a:pt x="284" y="169"/>
                        <a:pt x="281" y="139"/>
                        <a:pt x="280" y="131"/>
                      </a:cubicBezTo>
                      <a:cubicBezTo>
                        <a:pt x="278" y="122"/>
                        <a:pt x="277" y="97"/>
                        <a:pt x="277" y="96"/>
                      </a:cubicBezTo>
                      <a:cubicBezTo>
                        <a:pt x="277" y="95"/>
                        <a:pt x="267" y="68"/>
                        <a:pt x="267" y="68"/>
                      </a:cubicBezTo>
                      <a:lnTo>
                        <a:pt x="341" y="0"/>
                      </a:ln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29" name="Freeform 50">
                  <a:extLst>
                    <a:ext uri="{FF2B5EF4-FFF2-40B4-BE49-F238E27FC236}">
                      <a16:creationId xmlns:a16="http://schemas.microsoft.com/office/drawing/2014/main" id="{8501A8AA-5AC1-4EBB-BF2B-EF366A94A4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8350" y="1446213"/>
                  <a:ext cx="1306513" cy="1590675"/>
                </a:xfrm>
                <a:custGeom>
                  <a:avLst/>
                  <a:gdLst>
                    <a:gd name="T0" fmla="*/ 952870 w 399"/>
                    <a:gd name="T1" fmla="*/ 947219 h 487"/>
                    <a:gd name="T2" fmla="*/ 965968 w 399"/>
                    <a:gd name="T3" fmla="*/ 734911 h 487"/>
                    <a:gd name="T4" fmla="*/ 1306513 w 399"/>
                    <a:gd name="T5" fmla="*/ 457278 h 487"/>
                    <a:gd name="T6" fmla="*/ 1286866 w 399"/>
                    <a:gd name="T7" fmla="*/ 421349 h 487"/>
                    <a:gd name="T8" fmla="*/ 1146064 w 399"/>
                    <a:gd name="T9" fmla="*/ 303763 h 487"/>
                    <a:gd name="T10" fmla="*/ 1051104 w 399"/>
                    <a:gd name="T11" fmla="*/ 215574 h 487"/>
                    <a:gd name="T12" fmla="*/ 929949 w 399"/>
                    <a:gd name="T13" fmla="*/ 264568 h 487"/>
                    <a:gd name="T14" fmla="*/ 710560 w 399"/>
                    <a:gd name="T15" fmla="*/ 424616 h 487"/>
                    <a:gd name="T16" fmla="*/ 373289 w 399"/>
                    <a:gd name="T17" fmla="*/ 796971 h 487"/>
                    <a:gd name="T18" fmla="*/ 579581 w 399"/>
                    <a:gd name="T19" fmla="*/ 297231 h 487"/>
                    <a:gd name="T20" fmla="*/ 445328 w 399"/>
                    <a:gd name="T21" fmla="*/ 0 h 487"/>
                    <a:gd name="T22" fmla="*/ 258683 w 399"/>
                    <a:gd name="T23" fmla="*/ 26130 h 487"/>
                    <a:gd name="T24" fmla="*/ 209566 w 399"/>
                    <a:gd name="T25" fmla="*/ 97988 h 487"/>
                    <a:gd name="T26" fmla="*/ 206292 w 399"/>
                    <a:gd name="T27" fmla="*/ 228639 h 487"/>
                    <a:gd name="T28" fmla="*/ 163723 w 399"/>
                    <a:gd name="T29" fmla="*/ 418083 h 487"/>
                    <a:gd name="T30" fmla="*/ 72038 w 399"/>
                    <a:gd name="T31" fmla="*/ 561799 h 487"/>
                    <a:gd name="T32" fmla="*/ 29470 w 399"/>
                    <a:gd name="T33" fmla="*/ 679385 h 487"/>
                    <a:gd name="T34" fmla="*/ 36019 w 399"/>
                    <a:gd name="T35" fmla="*/ 806769 h 487"/>
                    <a:gd name="T36" fmla="*/ 19647 w 399"/>
                    <a:gd name="T37" fmla="*/ 970083 h 487"/>
                    <a:gd name="T38" fmla="*/ 9823 w 399"/>
                    <a:gd name="T39" fmla="*/ 1064805 h 487"/>
                    <a:gd name="T40" fmla="*/ 19647 w 399"/>
                    <a:gd name="T41" fmla="*/ 1120332 h 487"/>
                    <a:gd name="T42" fmla="*/ 9823 w 399"/>
                    <a:gd name="T43" fmla="*/ 1169326 h 487"/>
                    <a:gd name="T44" fmla="*/ 9823 w 399"/>
                    <a:gd name="T45" fmla="*/ 1231385 h 487"/>
                    <a:gd name="T46" fmla="*/ 13098 w 399"/>
                    <a:gd name="T47" fmla="*/ 1270580 h 487"/>
                    <a:gd name="T48" fmla="*/ 22921 w 399"/>
                    <a:gd name="T49" fmla="*/ 1348971 h 487"/>
                    <a:gd name="T50" fmla="*/ 127704 w 399"/>
                    <a:gd name="T51" fmla="*/ 1469823 h 487"/>
                    <a:gd name="T52" fmla="*/ 412583 w 399"/>
                    <a:gd name="T53" fmla="*/ 1580876 h 487"/>
                    <a:gd name="T54" fmla="*/ 707285 w 399"/>
                    <a:gd name="T55" fmla="*/ 1580876 h 487"/>
                    <a:gd name="T56" fmla="*/ 841538 w 399"/>
                    <a:gd name="T57" fmla="*/ 1551480 h 487"/>
                    <a:gd name="T58" fmla="*/ 913577 w 399"/>
                    <a:gd name="T59" fmla="*/ 1443693 h 487"/>
                    <a:gd name="T60" fmla="*/ 949596 w 399"/>
                    <a:gd name="T61" fmla="*/ 1270580 h 487"/>
                    <a:gd name="T62" fmla="*/ 979066 w 399"/>
                    <a:gd name="T63" fmla="*/ 1162793 h 487"/>
                    <a:gd name="T64" fmla="*/ 1054379 w 399"/>
                    <a:gd name="T65" fmla="*/ 1035409 h 487"/>
                    <a:gd name="T66" fmla="*/ 1083849 w 399"/>
                    <a:gd name="T67" fmla="*/ 989681 h 487"/>
                    <a:gd name="T68" fmla="*/ 1080575 w 399"/>
                    <a:gd name="T69" fmla="*/ 957018 h 487"/>
                    <a:gd name="T70" fmla="*/ 952870 w 399"/>
                    <a:gd name="T71" fmla="*/ 947219 h 4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99" h="487">
                      <a:moveTo>
                        <a:pt x="291" y="290"/>
                      </a:moveTo>
                      <a:cubicBezTo>
                        <a:pt x="287" y="281"/>
                        <a:pt x="291" y="234"/>
                        <a:pt x="295" y="225"/>
                      </a:cubicBezTo>
                      <a:cubicBezTo>
                        <a:pt x="298" y="217"/>
                        <a:pt x="351" y="167"/>
                        <a:pt x="399" y="140"/>
                      </a:cubicBezTo>
                      <a:cubicBezTo>
                        <a:pt x="398" y="137"/>
                        <a:pt x="396" y="133"/>
                        <a:pt x="393" y="129"/>
                      </a:cubicBezTo>
                      <a:cubicBezTo>
                        <a:pt x="383" y="116"/>
                        <a:pt x="359" y="102"/>
                        <a:pt x="350" y="93"/>
                      </a:cubicBezTo>
                      <a:cubicBezTo>
                        <a:pt x="346" y="89"/>
                        <a:pt x="334" y="78"/>
                        <a:pt x="321" y="66"/>
                      </a:cubicBezTo>
                      <a:cubicBezTo>
                        <a:pt x="309" y="71"/>
                        <a:pt x="294" y="77"/>
                        <a:pt x="284" y="81"/>
                      </a:cubicBezTo>
                      <a:cubicBezTo>
                        <a:pt x="264" y="90"/>
                        <a:pt x="234" y="116"/>
                        <a:pt x="217" y="130"/>
                      </a:cubicBezTo>
                      <a:cubicBezTo>
                        <a:pt x="199" y="145"/>
                        <a:pt x="155" y="195"/>
                        <a:pt x="114" y="244"/>
                      </a:cubicBezTo>
                      <a:cubicBezTo>
                        <a:pt x="120" y="183"/>
                        <a:pt x="148" y="131"/>
                        <a:pt x="177" y="91"/>
                      </a:cubicBezTo>
                      <a:cubicBezTo>
                        <a:pt x="157" y="70"/>
                        <a:pt x="147" y="43"/>
                        <a:pt x="136" y="0"/>
                      </a:cubicBezTo>
                      <a:cubicBezTo>
                        <a:pt x="107" y="0"/>
                        <a:pt x="88" y="4"/>
                        <a:pt x="79" y="8"/>
                      </a:cubicBezTo>
                      <a:cubicBezTo>
                        <a:pt x="68" y="14"/>
                        <a:pt x="65" y="19"/>
                        <a:pt x="64" y="30"/>
                      </a:cubicBezTo>
                      <a:cubicBezTo>
                        <a:pt x="62" y="40"/>
                        <a:pt x="64" y="61"/>
                        <a:pt x="63" y="70"/>
                      </a:cubicBezTo>
                      <a:cubicBezTo>
                        <a:pt x="63" y="80"/>
                        <a:pt x="55" y="116"/>
                        <a:pt x="50" y="128"/>
                      </a:cubicBezTo>
                      <a:cubicBezTo>
                        <a:pt x="46" y="139"/>
                        <a:pt x="31" y="161"/>
                        <a:pt x="22" y="172"/>
                      </a:cubicBezTo>
                      <a:cubicBezTo>
                        <a:pt x="13" y="184"/>
                        <a:pt x="11" y="194"/>
                        <a:pt x="9" y="208"/>
                      </a:cubicBezTo>
                      <a:cubicBezTo>
                        <a:pt x="8" y="221"/>
                        <a:pt x="10" y="234"/>
                        <a:pt x="11" y="247"/>
                      </a:cubicBezTo>
                      <a:cubicBezTo>
                        <a:pt x="11" y="260"/>
                        <a:pt x="6" y="297"/>
                        <a:pt x="6" y="297"/>
                      </a:cubicBezTo>
                      <a:cubicBezTo>
                        <a:pt x="3" y="310"/>
                        <a:pt x="2" y="320"/>
                        <a:pt x="3" y="326"/>
                      </a:cubicBezTo>
                      <a:cubicBezTo>
                        <a:pt x="5" y="332"/>
                        <a:pt x="9" y="334"/>
                        <a:pt x="6" y="343"/>
                      </a:cubicBezTo>
                      <a:cubicBezTo>
                        <a:pt x="3" y="352"/>
                        <a:pt x="5" y="348"/>
                        <a:pt x="3" y="358"/>
                      </a:cubicBezTo>
                      <a:cubicBezTo>
                        <a:pt x="0" y="368"/>
                        <a:pt x="0" y="372"/>
                        <a:pt x="3" y="377"/>
                      </a:cubicBezTo>
                      <a:cubicBezTo>
                        <a:pt x="5" y="381"/>
                        <a:pt x="4" y="385"/>
                        <a:pt x="4" y="389"/>
                      </a:cubicBezTo>
                      <a:cubicBezTo>
                        <a:pt x="4" y="392"/>
                        <a:pt x="5" y="406"/>
                        <a:pt x="7" y="413"/>
                      </a:cubicBezTo>
                      <a:cubicBezTo>
                        <a:pt x="9" y="421"/>
                        <a:pt x="34" y="446"/>
                        <a:pt x="39" y="450"/>
                      </a:cubicBezTo>
                      <a:cubicBezTo>
                        <a:pt x="44" y="454"/>
                        <a:pt x="90" y="481"/>
                        <a:pt x="126" y="484"/>
                      </a:cubicBezTo>
                      <a:cubicBezTo>
                        <a:pt x="162" y="487"/>
                        <a:pt x="197" y="485"/>
                        <a:pt x="216" y="484"/>
                      </a:cubicBezTo>
                      <a:cubicBezTo>
                        <a:pt x="236" y="483"/>
                        <a:pt x="244" y="485"/>
                        <a:pt x="257" y="475"/>
                      </a:cubicBezTo>
                      <a:cubicBezTo>
                        <a:pt x="270" y="466"/>
                        <a:pt x="275" y="460"/>
                        <a:pt x="279" y="442"/>
                      </a:cubicBezTo>
                      <a:cubicBezTo>
                        <a:pt x="283" y="425"/>
                        <a:pt x="288" y="398"/>
                        <a:pt x="290" y="389"/>
                      </a:cubicBezTo>
                      <a:cubicBezTo>
                        <a:pt x="291" y="379"/>
                        <a:pt x="285" y="376"/>
                        <a:pt x="299" y="356"/>
                      </a:cubicBezTo>
                      <a:cubicBezTo>
                        <a:pt x="312" y="335"/>
                        <a:pt x="312" y="333"/>
                        <a:pt x="322" y="317"/>
                      </a:cubicBezTo>
                      <a:cubicBezTo>
                        <a:pt x="324" y="314"/>
                        <a:pt x="327" y="309"/>
                        <a:pt x="331" y="303"/>
                      </a:cubicBezTo>
                      <a:cubicBezTo>
                        <a:pt x="330" y="293"/>
                        <a:pt x="330" y="293"/>
                        <a:pt x="330" y="293"/>
                      </a:cubicBezTo>
                      <a:cubicBezTo>
                        <a:pt x="310" y="317"/>
                        <a:pt x="294" y="297"/>
                        <a:pt x="291" y="290"/>
                      </a:cubicBezTo>
                      <a:close/>
                    </a:path>
                  </a:pathLst>
                </a:custGeom>
                <a:solidFill>
                  <a:srgbClr val="F53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30" name="Freeform 51">
                  <a:extLst>
                    <a:ext uri="{FF2B5EF4-FFF2-40B4-BE49-F238E27FC236}">
                      <a16:creationId xmlns:a16="http://schemas.microsoft.com/office/drawing/2014/main" id="{3F88876D-899B-4357-B8D5-6926757FEC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01863" y="1446213"/>
                  <a:ext cx="923925" cy="1516063"/>
                </a:xfrm>
                <a:custGeom>
                  <a:avLst/>
                  <a:gdLst>
                    <a:gd name="T0" fmla="*/ 65527 w 282"/>
                    <a:gd name="T1" fmla="*/ 1339625 h 464"/>
                    <a:gd name="T2" fmla="*/ 121224 w 282"/>
                    <a:gd name="T3" fmla="*/ 1182791 h 464"/>
                    <a:gd name="T4" fmla="*/ 144159 w 282"/>
                    <a:gd name="T5" fmla="*/ 1071700 h 464"/>
                    <a:gd name="T6" fmla="*/ 183474 w 282"/>
                    <a:gd name="T7" fmla="*/ 931202 h 464"/>
                    <a:gd name="T8" fmla="*/ 255554 w 282"/>
                    <a:gd name="T9" fmla="*/ 826646 h 464"/>
                    <a:gd name="T10" fmla="*/ 360396 w 282"/>
                    <a:gd name="T11" fmla="*/ 722090 h 464"/>
                    <a:gd name="T12" fmla="*/ 445581 w 282"/>
                    <a:gd name="T13" fmla="*/ 617534 h 464"/>
                    <a:gd name="T14" fmla="*/ 645437 w 282"/>
                    <a:gd name="T15" fmla="*/ 454165 h 464"/>
                    <a:gd name="T16" fmla="*/ 786319 w 282"/>
                    <a:gd name="T17" fmla="*/ 359411 h 464"/>
                    <a:gd name="T18" fmla="*/ 917372 w 282"/>
                    <a:gd name="T19" fmla="*/ 258123 h 464"/>
                    <a:gd name="T20" fmla="*/ 923925 w 282"/>
                    <a:gd name="T21" fmla="*/ 248321 h 464"/>
                    <a:gd name="T22" fmla="*/ 887885 w 282"/>
                    <a:gd name="T23" fmla="*/ 215647 h 464"/>
                    <a:gd name="T24" fmla="*/ 766661 w 282"/>
                    <a:gd name="T25" fmla="*/ 264658 h 464"/>
                    <a:gd name="T26" fmla="*/ 547147 w 282"/>
                    <a:gd name="T27" fmla="*/ 424759 h 464"/>
                    <a:gd name="T28" fmla="*/ 209685 w 282"/>
                    <a:gd name="T29" fmla="*/ 797240 h 464"/>
                    <a:gd name="T30" fmla="*/ 416094 w 282"/>
                    <a:gd name="T31" fmla="*/ 297331 h 464"/>
                    <a:gd name="T32" fmla="*/ 281764 w 282"/>
                    <a:gd name="T33" fmla="*/ 0 h 464"/>
                    <a:gd name="T34" fmla="*/ 249001 w 282"/>
                    <a:gd name="T35" fmla="*/ 0 h 464"/>
                    <a:gd name="T36" fmla="*/ 278488 w 282"/>
                    <a:gd name="T37" fmla="*/ 91487 h 464"/>
                    <a:gd name="T38" fmla="*/ 321080 w 282"/>
                    <a:gd name="T39" fmla="*/ 294064 h 464"/>
                    <a:gd name="T40" fmla="*/ 167093 w 282"/>
                    <a:gd name="T41" fmla="*/ 787438 h 464"/>
                    <a:gd name="T42" fmla="*/ 81908 w 282"/>
                    <a:gd name="T43" fmla="*/ 1048828 h 464"/>
                    <a:gd name="T44" fmla="*/ 65527 w 282"/>
                    <a:gd name="T45" fmla="*/ 1143582 h 464"/>
                    <a:gd name="T46" fmla="*/ 29487 w 282"/>
                    <a:gd name="T47" fmla="*/ 1248138 h 464"/>
                    <a:gd name="T48" fmla="*/ 3276 w 282"/>
                    <a:gd name="T49" fmla="*/ 1378833 h 464"/>
                    <a:gd name="T50" fmla="*/ 0 w 282"/>
                    <a:gd name="T51" fmla="*/ 1493191 h 464"/>
                    <a:gd name="T52" fmla="*/ 42592 w 282"/>
                    <a:gd name="T53" fmla="*/ 1516063 h 464"/>
                    <a:gd name="T54" fmla="*/ 52421 w 282"/>
                    <a:gd name="T55" fmla="*/ 1424576 h 464"/>
                    <a:gd name="T56" fmla="*/ 65527 w 282"/>
                    <a:gd name="T57" fmla="*/ 1339625 h 464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82" h="464">
                      <a:moveTo>
                        <a:pt x="20" y="410"/>
                      </a:moveTo>
                      <a:cubicBezTo>
                        <a:pt x="23" y="400"/>
                        <a:pt x="35" y="370"/>
                        <a:pt x="37" y="362"/>
                      </a:cubicBezTo>
                      <a:cubicBezTo>
                        <a:pt x="39" y="354"/>
                        <a:pt x="43" y="338"/>
                        <a:pt x="44" y="328"/>
                      </a:cubicBezTo>
                      <a:cubicBezTo>
                        <a:pt x="46" y="318"/>
                        <a:pt x="50" y="297"/>
                        <a:pt x="56" y="285"/>
                      </a:cubicBezTo>
                      <a:cubicBezTo>
                        <a:pt x="62" y="273"/>
                        <a:pt x="67" y="265"/>
                        <a:pt x="78" y="253"/>
                      </a:cubicBezTo>
                      <a:cubicBezTo>
                        <a:pt x="88" y="241"/>
                        <a:pt x="99" y="232"/>
                        <a:pt x="110" y="221"/>
                      </a:cubicBezTo>
                      <a:cubicBezTo>
                        <a:pt x="121" y="210"/>
                        <a:pt x="134" y="192"/>
                        <a:pt x="136" y="189"/>
                      </a:cubicBezTo>
                      <a:cubicBezTo>
                        <a:pt x="139" y="186"/>
                        <a:pt x="187" y="144"/>
                        <a:pt x="197" y="139"/>
                      </a:cubicBezTo>
                      <a:cubicBezTo>
                        <a:pt x="207" y="133"/>
                        <a:pt x="229" y="119"/>
                        <a:pt x="240" y="110"/>
                      </a:cubicBezTo>
                      <a:cubicBezTo>
                        <a:pt x="252" y="100"/>
                        <a:pt x="274" y="86"/>
                        <a:pt x="280" y="79"/>
                      </a:cubicBezTo>
                      <a:cubicBezTo>
                        <a:pt x="281" y="79"/>
                        <a:pt x="282" y="78"/>
                        <a:pt x="282" y="76"/>
                      </a:cubicBezTo>
                      <a:cubicBezTo>
                        <a:pt x="279" y="73"/>
                        <a:pt x="275" y="70"/>
                        <a:pt x="271" y="66"/>
                      </a:cubicBezTo>
                      <a:cubicBezTo>
                        <a:pt x="259" y="71"/>
                        <a:pt x="244" y="77"/>
                        <a:pt x="234" y="81"/>
                      </a:cubicBezTo>
                      <a:cubicBezTo>
                        <a:pt x="214" y="90"/>
                        <a:pt x="184" y="116"/>
                        <a:pt x="167" y="130"/>
                      </a:cubicBezTo>
                      <a:cubicBezTo>
                        <a:pt x="149" y="145"/>
                        <a:pt x="105" y="195"/>
                        <a:pt x="64" y="244"/>
                      </a:cubicBezTo>
                      <a:cubicBezTo>
                        <a:pt x="70" y="183"/>
                        <a:pt x="98" y="131"/>
                        <a:pt x="127" y="91"/>
                      </a:cubicBezTo>
                      <a:cubicBezTo>
                        <a:pt x="107" y="70"/>
                        <a:pt x="97" y="43"/>
                        <a:pt x="86" y="0"/>
                      </a:cubicBezTo>
                      <a:cubicBezTo>
                        <a:pt x="83" y="0"/>
                        <a:pt x="79" y="0"/>
                        <a:pt x="76" y="0"/>
                      </a:cubicBezTo>
                      <a:cubicBezTo>
                        <a:pt x="85" y="28"/>
                        <a:pt x="85" y="28"/>
                        <a:pt x="85" y="28"/>
                      </a:cubicBezTo>
                      <a:cubicBezTo>
                        <a:pt x="89" y="63"/>
                        <a:pt x="98" y="90"/>
                        <a:pt x="98" y="90"/>
                      </a:cubicBezTo>
                      <a:cubicBezTo>
                        <a:pt x="98" y="90"/>
                        <a:pt x="58" y="150"/>
                        <a:pt x="51" y="241"/>
                      </a:cubicBezTo>
                      <a:cubicBezTo>
                        <a:pt x="42" y="266"/>
                        <a:pt x="27" y="316"/>
                        <a:pt x="25" y="321"/>
                      </a:cubicBezTo>
                      <a:cubicBezTo>
                        <a:pt x="23" y="327"/>
                        <a:pt x="21" y="342"/>
                        <a:pt x="20" y="350"/>
                      </a:cubicBezTo>
                      <a:cubicBezTo>
                        <a:pt x="18" y="358"/>
                        <a:pt x="12" y="378"/>
                        <a:pt x="9" y="382"/>
                      </a:cubicBezTo>
                      <a:cubicBezTo>
                        <a:pt x="7" y="387"/>
                        <a:pt x="2" y="416"/>
                        <a:pt x="1" y="422"/>
                      </a:cubicBezTo>
                      <a:cubicBezTo>
                        <a:pt x="0" y="426"/>
                        <a:pt x="0" y="445"/>
                        <a:pt x="0" y="457"/>
                      </a:cubicBezTo>
                      <a:cubicBezTo>
                        <a:pt x="4" y="459"/>
                        <a:pt x="8" y="461"/>
                        <a:pt x="13" y="464"/>
                      </a:cubicBezTo>
                      <a:cubicBezTo>
                        <a:pt x="14" y="453"/>
                        <a:pt x="15" y="439"/>
                        <a:pt x="16" y="436"/>
                      </a:cubicBezTo>
                      <a:cubicBezTo>
                        <a:pt x="17" y="431"/>
                        <a:pt x="17" y="419"/>
                        <a:pt x="20" y="410"/>
                      </a:cubicBezTo>
                      <a:close/>
                    </a:path>
                  </a:pathLst>
                </a:custGeom>
                <a:solidFill>
                  <a:srgbClr val="0757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31" name="Freeform 52">
                  <a:extLst>
                    <a:ext uri="{FF2B5EF4-FFF2-40B4-BE49-F238E27FC236}">
                      <a16:creationId xmlns:a16="http://schemas.microsoft.com/office/drawing/2014/main" id="{7267614E-429E-45BA-8617-31B511B770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1413" y="1074738"/>
                  <a:ext cx="593725" cy="642938"/>
                </a:xfrm>
                <a:custGeom>
                  <a:avLst/>
                  <a:gdLst>
                    <a:gd name="T0" fmla="*/ 16401 w 181"/>
                    <a:gd name="T1" fmla="*/ 42427 h 197"/>
                    <a:gd name="T2" fmla="*/ 3280 w 181"/>
                    <a:gd name="T3" fmla="*/ 176237 h 197"/>
                    <a:gd name="T4" fmla="*/ 9841 w 181"/>
                    <a:gd name="T5" fmla="*/ 290464 h 197"/>
                    <a:gd name="T6" fmla="*/ 29522 w 181"/>
                    <a:gd name="T7" fmla="*/ 394901 h 197"/>
                    <a:gd name="T8" fmla="*/ 246019 w 181"/>
                    <a:gd name="T9" fmla="*/ 548292 h 197"/>
                    <a:gd name="T10" fmla="*/ 439553 w 181"/>
                    <a:gd name="T11" fmla="*/ 430801 h 197"/>
                    <a:gd name="T12" fmla="*/ 590445 w 181"/>
                    <a:gd name="T13" fmla="*/ 257828 h 197"/>
                    <a:gd name="T14" fmla="*/ 547802 w 181"/>
                    <a:gd name="T15" fmla="*/ 137073 h 197"/>
                    <a:gd name="T16" fmla="*/ 193535 w 181"/>
                    <a:gd name="T17" fmla="*/ 3264 h 197"/>
                    <a:gd name="T18" fmla="*/ 16401 w 181"/>
                    <a:gd name="T19" fmla="*/ 42427 h 19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1" h="197">
                      <a:moveTo>
                        <a:pt x="5" y="13"/>
                      </a:moveTo>
                      <a:cubicBezTo>
                        <a:pt x="5" y="25"/>
                        <a:pt x="0" y="47"/>
                        <a:pt x="1" y="54"/>
                      </a:cubicBezTo>
                      <a:cubicBezTo>
                        <a:pt x="1" y="61"/>
                        <a:pt x="3" y="84"/>
                        <a:pt x="3" y="89"/>
                      </a:cubicBezTo>
                      <a:cubicBezTo>
                        <a:pt x="3" y="94"/>
                        <a:pt x="8" y="116"/>
                        <a:pt x="9" y="121"/>
                      </a:cubicBezTo>
                      <a:cubicBezTo>
                        <a:pt x="9" y="126"/>
                        <a:pt x="24" y="197"/>
                        <a:pt x="75" y="168"/>
                      </a:cubicBezTo>
                      <a:cubicBezTo>
                        <a:pt x="111" y="150"/>
                        <a:pt x="132" y="134"/>
                        <a:pt x="134" y="132"/>
                      </a:cubicBezTo>
                      <a:cubicBezTo>
                        <a:pt x="136" y="131"/>
                        <a:pt x="179" y="82"/>
                        <a:pt x="180" y="79"/>
                      </a:cubicBezTo>
                      <a:cubicBezTo>
                        <a:pt x="181" y="76"/>
                        <a:pt x="180" y="54"/>
                        <a:pt x="167" y="42"/>
                      </a:cubicBezTo>
                      <a:cubicBezTo>
                        <a:pt x="153" y="30"/>
                        <a:pt x="75" y="2"/>
                        <a:pt x="59" y="1"/>
                      </a:cubicBezTo>
                      <a:cubicBezTo>
                        <a:pt x="43" y="0"/>
                        <a:pt x="5" y="13"/>
                        <a:pt x="5" y="13"/>
                      </a:cubicBez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32" name="Freeform 53">
                  <a:extLst>
                    <a:ext uri="{FF2B5EF4-FFF2-40B4-BE49-F238E27FC236}">
                      <a16:creationId xmlns:a16="http://schemas.microsoft.com/office/drawing/2014/main" id="{1C75507B-2787-4379-A293-BB50D83C4C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73313" y="627063"/>
                  <a:ext cx="777875" cy="766763"/>
                </a:xfrm>
                <a:custGeom>
                  <a:avLst/>
                  <a:gdLst>
                    <a:gd name="T0" fmla="*/ 42489 w 238"/>
                    <a:gd name="T1" fmla="*/ 463321 h 235"/>
                    <a:gd name="T2" fmla="*/ 65368 w 238"/>
                    <a:gd name="T3" fmla="*/ 567731 h 235"/>
                    <a:gd name="T4" fmla="*/ 235324 w 238"/>
                    <a:gd name="T5" fmla="*/ 717821 h 235"/>
                    <a:gd name="T6" fmla="*/ 451037 w 238"/>
                    <a:gd name="T7" fmla="*/ 763500 h 235"/>
                    <a:gd name="T8" fmla="*/ 571967 w 238"/>
                    <a:gd name="T9" fmla="*/ 763500 h 235"/>
                    <a:gd name="T10" fmla="*/ 699434 w 238"/>
                    <a:gd name="T11" fmla="*/ 675404 h 235"/>
                    <a:gd name="T12" fmla="*/ 761533 w 238"/>
                    <a:gd name="T13" fmla="*/ 352385 h 235"/>
                    <a:gd name="T14" fmla="*/ 683092 w 238"/>
                    <a:gd name="T15" fmla="*/ 107673 h 235"/>
                    <a:gd name="T16" fmla="*/ 385669 w 238"/>
                    <a:gd name="T17" fmla="*/ 9788 h 235"/>
                    <a:gd name="T18" fmla="*/ 3268 w 238"/>
                    <a:gd name="T19" fmla="*/ 355648 h 235"/>
                    <a:gd name="T20" fmla="*/ 42489 w 238"/>
                    <a:gd name="T21" fmla="*/ 463321 h 23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38" h="235">
                      <a:moveTo>
                        <a:pt x="13" y="142"/>
                      </a:moveTo>
                      <a:cubicBezTo>
                        <a:pt x="14" y="153"/>
                        <a:pt x="18" y="168"/>
                        <a:pt x="20" y="174"/>
                      </a:cubicBezTo>
                      <a:cubicBezTo>
                        <a:pt x="24" y="183"/>
                        <a:pt x="34" y="210"/>
                        <a:pt x="72" y="220"/>
                      </a:cubicBezTo>
                      <a:cubicBezTo>
                        <a:pt x="110" y="229"/>
                        <a:pt x="120" y="234"/>
                        <a:pt x="138" y="234"/>
                      </a:cubicBezTo>
                      <a:cubicBezTo>
                        <a:pt x="155" y="235"/>
                        <a:pt x="163" y="233"/>
                        <a:pt x="175" y="234"/>
                      </a:cubicBezTo>
                      <a:cubicBezTo>
                        <a:pt x="186" y="235"/>
                        <a:pt x="203" y="216"/>
                        <a:pt x="214" y="207"/>
                      </a:cubicBezTo>
                      <a:cubicBezTo>
                        <a:pt x="224" y="199"/>
                        <a:pt x="238" y="138"/>
                        <a:pt x="233" y="108"/>
                      </a:cubicBezTo>
                      <a:cubicBezTo>
                        <a:pt x="228" y="79"/>
                        <a:pt x="225" y="48"/>
                        <a:pt x="209" y="33"/>
                      </a:cubicBezTo>
                      <a:cubicBezTo>
                        <a:pt x="193" y="18"/>
                        <a:pt x="146" y="0"/>
                        <a:pt x="118" y="3"/>
                      </a:cubicBezTo>
                      <a:cubicBezTo>
                        <a:pt x="89" y="6"/>
                        <a:pt x="6" y="40"/>
                        <a:pt x="1" y="109"/>
                      </a:cubicBezTo>
                      <a:cubicBezTo>
                        <a:pt x="0" y="121"/>
                        <a:pt x="13" y="142"/>
                        <a:pt x="13" y="142"/>
                      </a:cubicBezTo>
                      <a:close/>
                    </a:path>
                  </a:pathLst>
                </a:custGeom>
                <a:solidFill>
                  <a:srgbClr val="754C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33" name="Freeform 54">
                  <a:extLst>
                    <a:ext uri="{FF2B5EF4-FFF2-40B4-BE49-F238E27FC236}">
                      <a16:creationId xmlns:a16="http://schemas.microsoft.com/office/drawing/2014/main" id="{C976B2DE-FF64-4628-A803-3A0198DFC8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5400" y="1214438"/>
                  <a:ext cx="649288" cy="954088"/>
                </a:xfrm>
                <a:custGeom>
                  <a:avLst/>
                  <a:gdLst>
                    <a:gd name="T0" fmla="*/ 642730 w 198"/>
                    <a:gd name="T1" fmla="*/ 382289 h 292"/>
                    <a:gd name="T2" fmla="*/ 606658 w 198"/>
                    <a:gd name="T3" fmla="*/ 156836 h 292"/>
                    <a:gd name="T4" fmla="*/ 547632 w 198"/>
                    <a:gd name="T5" fmla="*/ 0 h 292"/>
                    <a:gd name="T6" fmla="*/ 508281 w 198"/>
                    <a:gd name="T7" fmla="*/ 88220 h 292"/>
                    <a:gd name="T8" fmla="*/ 426300 w 198"/>
                    <a:gd name="T9" fmla="*/ 160104 h 292"/>
                    <a:gd name="T10" fmla="*/ 439417 w 198"/>
                    <a:gd name="T11" fmla="*/ 238522 h 292"/>
                    <a:gd name="T12" fmla="*/ 413183 w 198"/>
                    <a:gd name="T13" fmla="*/ 352882 h 292"/>
                    <a:gd name="T14" fmla="*/ 331202 w 198"/>
                    <a:gd name="T15" fmla="*/ 428033 h 292"/>
                    <a:gd name="T16" fmla="*/ 252501 w 198"/>
                    <a:gd name="T17" fmla="*/ 503183 h 292"/>
                    <a:gd name="T18" fmla="*/ 111494 w 198"/>
                    <a:gd name="T19" fmla="*/ 601206 h 292"/>
                    <a:gd name="T20" fmla="*/ 19675 w 198"/>
                    <a:gd name="T21" fmla="*/ 810321 h 292"/>
                    <a:gd name="T22" fmla="*/ 59026 w 198"/>
                    <a:gd name="T23" fmla="*/ 944286 h 292"/>
                    <a:gd name="T24" fmla="*/ 147565 w 198"/>
                    <a:gd name="T25" fmla="*/ 829926 h 292"/>
                    <a:gd name="T26" fmla="*/ 252501 w 198"/>
                    <a:gd name="T27" fmla="*/ 741705 h 292"/>
                    <a:gd name="T28" fmla="*/ 462372 w 198"/>
                    <a:gd name="T29" fmla="*/ 663287 h 292"/>
                    <a:gd name="T30" fmla="*/ 593541 w 198"/>
                    <a:gd name="T31" fmla="*/ 578334 h 292"/>
                    <a:gd name="T32" fmla="*/ 642730 w 198"/>
                    <a:gd name="T33" fmla="*/ 382289 h 292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198" h="292">
                      <a:moveTo>
                        <a:pt x="196" y="117"/>
                      </a:moveTo>
                      <a:cubicBezTo>
                        <a:pt x="195" y="95"/>
                        <a:pt x="191" y="63"/>
                        <a:pt x="185" y="48"/>
                      </a:cubicBezTo>
                      <a:cubicBezTo>
                        <a:pt x="181" y="38"/>
                        <a:pt x="172" y="15"/>
                        <a:pt x="167" y="0"/>
                      </a:cubicBezTo>
                      <a:cubicBezTo>
                        <a:pt x="163" y="14"/>
                        <a:pt x="159" y="24"/>
                        <a:pt x="155" y="27"/>
                      </a:cubicBezTo>
                      <a:cubicBezTo>
                        <a:pt x="148" y="33"/>
                        <a:pt x="139" y="43"/>
                        <a:pt x="130" y="49"/>
                      </a:cubicBezTo>
                      <a:cubicBezTo>
                        <a:pt x="132" y="58"/>
                        <a:pt x="134" y="67"/>
                        <a:pt x="134" y="73"/>
                      </a:cubicBezTo>
                      <a:cubicBezTo>
                        <a:pt x="135" y="82"/>
                        <a:pt x="130" y="101"/>
                        <a:pt x="126" y="108"/>
                      </a:cubicBezTo>
                      <a:cubicBezTo>
                        <a:pt x="123" y="114"/>
                        <a:pt x="107" y="128"/>
                        <a:pt x="101" y="131"/>
                      </a:cubicBezTo>
                      <a:cubicBezTo>
                        <a:pt x="96" y="135"/>
                        <a:pt x="80" y="150"/>
                        <a:pt x="77" y="154"/>
                      </a:cubicBezTo>
                      <a:cubicBezTo>
                        <a:pt x="74" y="157"/>
                        <a:pt x="39" y="179"/>
                        <a:pt x="34" y="184"/>
                      </a:cubicBezTo>
                      <a:cubicBezTo>
                        <a:pt x="29" y="188"/>
                        <a:pt x="0" y="203"/>
                        <a:pt x="6" y="248"/>
                      </a:cubicBezTo>
                      <a:cubicBezTo>
                        <a:pt x="13" y="292"/>
                        <a:pt x="18" y="289"/>
                        <a:pt x="18" y="289"/>
                      </a:cubicBezTo>
                      <a:cubicBezTo>
                        <a:pt x="18" y="289"/>
                        <a:pt x="34" y="265"/>
                        <a:pt x="45" y="254"/>
                      </a:cubicBezTo>
                      <a:cubicBezTo>
                        <a:pt x="56" y="243"/>
                        <a:pt x="57" y="235"/>
                        <a:pt x="77" y="227"/>
                      </a:cubicBezTo>
                      <a:cubicBezTo>
                        <a:pt x="97" y="220"/>
                        <a:pt x="124" y="211"/>
                        <a:pt x="141" y="203"/>
                      </a:cubicBezTo>
                      <a:cubicBezTo>
                        <a:pt x="158" y="195"/>
                        <a:pt x="171" y="190"/>
                        <a:pt x="181" y="177"/>
                      </a:cubicBezTo>
                      <a:cubicBezTo>
                        <a:pt x="191" y="165"/>
                        <a:pt x="198" y="138"/>
                        <a:pt x="196" y="117"/>
                      </a:cubicBezTo>
                      <a:close/>
                    </a:path>
                  </a:pathLst>
                </a:custGeom>
                <a:solidFill>
                  <a:srgbClr val="8B5E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34" name="Freeform 55">
                  <a:extLst>
                    <a:ext uri="{FF2B5EF4-FFF2-40B4-BE49-F238E27FC236}">
                      <a16:creationId xmlns:a16="http://schemas.microsoft.com/office/drawing/2014/main" id="{C4D43067-03FD-4244-A4C9-9A69E7C5AE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2675" y="1525588"/>
                  <a:ext cx="1168400" cy="1412875"/>
                </a:xfrm>
                <a:custGeom>
                  <a:avLst/>
                  <a:gdLst>
                    <a:gd name="T0" fmla="*/ 975303 w 357"/>
                    <a:gd name="T1" fmla="*/ 890796 h 433"/>
                    <a:gd name="T2" fmla="*/ 991667 w 357"/>
                    <a:gd name="T3" fmla="*/ 727647 h 433"/>
                    <a:gd name="T4" fmla="*/ 985122 w 357"/>
                    <a:gd name="T5" fmla="*/ 600390 h 433"/>
                    <a:gd name="T6" fmla="*/ 1027668 w 357"/>
                    <a:gd name="T7" fmla="*/ 482923 h 433"/>
                    <a:gd name="T8" fmla="*/ 1119308 w 357"/>
                    <a:gd name="T9" fmla="*/ 339351 h 433"/>
                    <a:gd name="T10" fmla="*/ 1161854 w 357"/>
                    <a:gd name="T11" fmla="*/ 150098 h 433"/>
                    <a:gd name="T12" fmla="*/ 1165127 w 357"/>
                    <a:gd name="T13" fmla="*/ 19578 h 433"/>
                    <a:gd name="T14" fmla="*/ 1168400 w 357"/>
                    <a:gd name="T15" fmla="*/ 0 h 433"/>
                    <a:gd name="T16" fmla="*/ 1040760 w 357"/>
                    <a:gd name="T17" fmla="*/ 185990 h 433"/>
                    <a:gd name="T18" fmla="*/ 890210 w 357"/>
                    <a:gd name="T19" fmla="*/ 593864 h 433"/>
                    <a:gd name="T20" fmla="*/ 769115 w 357"/>
                    <a:gd name="T21" fmla="*/ 766803 h 433"/>
                    <a:gd name="T22" fmla="*/ 543290 w 357"/>
                    <a:gd name="T23" fmla="*/ 920163 h 433"/>
                    <a:gd name="T24" fmla="*/ 343647 w 357"/>
                    <a:gd name="T25" fmla="*/ 1083313 h 433"/>
                    <a:gd name="T26" fmla="*/ 314192 w 357"/>
                    <a:gd name="T27" fmla="*/ 1102891 h 433"/>
                    <a:gd name="T28" fmla="*/ 268372 w 357"/>
                    <a:gd name="T29" fmla="*/ 1060472 h 433"/>
                    <a:gd name="T30" fmla="*/ 245462 w 357"/>
                    <a:gd name="T31" fmla="*/ 1024579 h 433"/>
                    <a:gd name="T32" fmla="*/ 229098 w 357"/>
                    <a:gd name="T33" fmla="*/ 956056 h 433"/>
                    <a:gd name="T34" fmla="*/ 183278 w 357"/>
                    <a:gd name="T35" fmla="*/ 969108 h 433"/>
                    <a:gd name="T36" fmla="*/ 176733 w 357"/>
                    <a:gd name="T37" fmla="*/ 1040894 h 433"/>
                    <a:gd name="T38" fmla="*/ 140732 w 357"/>
                    <a:gd name="T39" fmla="*/ 1099628 h 433"/>
                    <a:gd name="T40" fmla="*/ 26183 w 357"/>
                    <a:gd name="T41" fmla="*/ 1132258 h 433"/>
                    <a:gd name="T42" fmla="*/ 9818 w 357"/>
                    <a:gd name="T43" fmla="*/ 1181203 h 433"/>
                    <a:gd name="T44" fmla="*/ 13091 w 357"/>
                    <a:gd name="T45" fmla="*/ 1213833 h 433"/>
                    <a:gd name="T46" fmla="*/ 13091 w 357"/>
                    <a:gd name="T47" fmla="*/ 1272566 h 433"/>
                    <a:gd name="T48" fmla="*/ 29455 w 357"/>
                    <a:gd name="T49" fmla="*/ 1292144 h 433"/>
                    <a:gd name="T50" fmla="*/ 32728 w 357"/>
                    <a:gd name="T51" fmla="*/ 1324774 h 433"/>
                    <a:gd name="T52" fmla="*/ 72002 w 357"/>
                    <a:gd name="T53" fmla="*/ 1344352 h 433"/>
                    <a:gd name="T54" fmla="*/ 88366 w 357"/>
                    <a:gd name="T55" fmla="*/ 1390034 h 433"/>
                    <a:gd name="T56" fmla="*/ 140732 w 357"/>
                    <a:gd name="T57" fmla="*/ 1409612 h 433"/>
                    <a:gd name="T58" fmla="*/ 255281 w 357"/>
                    <a:gd name="T59" fmla="*/ 1373719 h 433"/>
                    <a:gd name="T60" fmla="*/ 396012 w 357"/>
                    <a:gd name="T61" fmla="*/ 1275829 h 433"/>
                    <a:gd name="T62" fmla="*/ 510561 w 357"/>
                    <a:gd name="T63" fmla="*/ 1181203 h 433"/>
                    <a:gd name="T64" fmla="*/ 657839 w 357"/>
                    <a:gd name="T65" fmla="*/ 1096365 h 433"/>
                    <a:gd name="T66" fmla="*/ 782206 w 357"/>
                    <a:gd name="T67" fmla="*/ 1031105 h 433"/>
                    <a:gd name="T68" fmla="*/ 965485 w 357"/>
                    <a:gd name="T69" fmla="*/ 936478 h 433"/>
                    <a:gd name="T70" fmla="*/ 975303 w 357"/>
                    <a:gd name="T71" fmla="*/ 890796 h 43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7" h="433">
                      <a:moveTo>
                        <a:pt x="298" y="273"/>
                      </a:moveTo>
                      <a:cubicBezTo>
                        <a:pt x="298" y="273"/>
                        <a:pt x="303" y="236"/>
                        <a:pt x="303" y="223"/>
                      </a:cubicBezTo>
                      <a:cubicBezTo>
                        <a:pt x="302" y="210"/>
                        <a:pt x="300" y="197"/>
                        <a:pt x="301" y="184"/>
                      </a:cubicBezTo>
                      <a:cubicBezTo>
                        <a:pt x="303" y="170"/>
                        <a:pt x="305" y="160"/>
                        <a:pt x="314" y="148"/>
                      </a:cubicBezTo>
                      <a:cubicBezTo>
                        <a:pt x="323" y="137"/>
                        <a:pt x="338" y="115"/>
                        <a:pt x="342" y="104"/>
                      </a:cubicBezTo>
                      <a:cubicBezTo>
                        <a:pt x="347" y="92"/>
                        <a:pt x="355" y="56"/>
                        <a:pt x="355" y="46"/>
                      </a:cubicBezTo>
                      <a:cubicBezTo>
                        <a:pt x="356" y="37"/>
                        <a:pt x="354" y="16"/>
                        <a:pt x="356" y="6"/>
                      </a:cubicBezTo>
                      <a:cubicBezTo>
                        <a:pt x="356" y="4"/>
                        <a:pt x="356" y="2"/>
                        <a:pt x="357" y="0"/>
                      </a:cubicBezTo>
                      <a:cubicBezTo>
                        <a:pt x="332" y="23"/>
                        <a:pt x="320" y="39"/>
                        <a:pt x="318" y="57"/>
                      </a:cubicBezTo>
                      <a:cubicBezTo>
                        <a:pt x="316" y="76"/>
                        <a:pt x="299" y="146"/>
                        <a:pt x="272" y="182"/>
                      </a:cubicBezTo>
                      <a:cubicBezTo>
                        <a:pt x="251" y="213"/>
                        <a:pt x="246" y="231"/>
                        <a:pt x="235" y="235"/>
                      </a:cubicBezTo>
                      <a:cubicBezTo>
                        <a:pt x="223" y="238"/>
                        <a:pt x="179" y="274"/>
                        <a:pt x="166" y="282"/>
                      </a:cubicBezTo>
                      <a:cubicBezTo>
                        <a:pt x="153" y="290"/>
                        <a:pt x="110" y="329"/>
                        <a:pt x="105" y="332"/>
                      </a:cubicBezTo>
                      <a:cubicBezTo>
                        <a:pt x="100" y="336"/>
                        <a:pt x="100" y="339"/>
                        <a:pt x="96" y="338"/>
                      </a:cubicBezTo>
                      <a:cubicBezTo>
                        <a:pt x="92" y="337"/>
                        <a:pt x="84" y="327"/>
                        <a:pt x="82" y="325"/>
                      </a:cubicBezTo>
                      <a:cubicBezTo>
                        <a:pt x="79" y="322"/>
                        <a:pt x="77" y="320"/>
                        <a:pt x="75" y="314"/>
                      </a:cubicBezTo>
                      <a:cubicBezTo>
                        <a:pt x="74" y="308"/>
                        <a:pt x="76" y="296"/>
                        <a:pt x="70" y="293"/>
                      </a:cubicBezTo>
                      <a:cubicBezTo>
                        <a:pt x="63" y="291"/>
                        <a:pt x="57" y="291"/>
                        <a:pt x="56" y="297"/>
                      </a:cubicBezTo>
                      <a:cubicBezTo>
                        <a:pt x="55" y="303"/>
                        <a:pt x="55" y="314"/>
                        <a:pt x="54" y="319"/>
                      </a:cubicBezTo>
                      <a:cubicBezTo>
                        <a:pt x="53" y="324"/>
                        <a:pt x="49" y="334"/>
                        <a:pt x="43" y="337"/>
                      </a:cubicBezTo>
                      <a:cubicBezTo>
                        <a:pt x="37" y="340"/>
                        <a:pt x="11" y="344"/>
                        <a:pt x="8" y="347"/>
                      </a:cubicBezTo>
                      <a:cubicBezTo>
                        <a:pt x="6" y="350"/>
                        <a:pt x="1" y="357"/>
                        <a:pt x="3" y="362"/>
                      </a:cubicBezTo>
                      <a:cubicBezTo>
                        <a:pt x="4" y="366"/>
                        <a:pt x="7" y="366"/>
                        <a:pt x="4" y="372"/>
                      </a:cubicBezTo>
                      <a:cubicBezTo>
                        <a:pt x="1" y="378"/>
                        <a:pt x="0" y="389"/>
                        <a:pt x="4" y="390"/>
                      </a:cubicBezTo>
                      <a:cubicBezTo>
                        <a:pt x="7" y="392"/>
                        <a:pt x="9" y="394"/>
                        <a:pt x="9" y="396"/>
                      </a:cubicBezTo>
                      <a:cubicBezTo>
                        <a:pt x="9" y="397"/>
                        <a:pt x="7" y="402"/>
                        <a:pt x="10" y="406"/>
                      </a:cubicBezTo>
                      <a:cubicBezTo>
                        <a:pt x="13" y="409"/>
                        <a:pt x="20" y="410"/>
                        <a:pt x="22" y="412"/>
                      </a:cubicBezTo>
                      <a:cubicBezTo>
                        <a:pt x="23" y="414"/>
                        <a:pt x="23" y="422"/>
                        <a:pt x="27" y="426"/>
                      </a:cubicBezTo>
                      <a:cubicBezTo>
                        <a:pt x="31" y="430"/>
                        <a:pt x="37" y="433"/>
                        <a:pt x="43" y="432"/>
                      </a:cubicBezTo>
                      <a:cubicBezTo>
                        <a:pt x="50" y="432"/>
                        <a:pt x="69" y="426"/>
                        <a:pt x="78" y="421"/>
                      </a:cubicBezTo>
                      <a:cubicBezTo>
                        <a:pt x="86" y="416"/>
                        <a:pt x="113" y="398"/>
                        <a:pt x="121" y="391"/>
                      </a:cubicBezTo>
                      <a:cubicBezTo>
                        <a:pt x="129" y="384"/>
                        <a:pt x="148" y="367"/>
                        <a:pt x="156" y="362"/>
                      </a:cubicBezTo>
                      <a:cubicBezTo>
                        <a:pt x="163" y="356"/>
                        <a:pt x="192" y="342"/>
                        <a:pt x="201" y="336"/>
                      </a:cubicBezTo>
                      <a:cubicBezTo>
                        <a:pt x="211" y="330"/>
                        <a:pt x="227" y="321"/>
                        <a:pt x="239" y="316"/>
                      </a:cubicBezTo>
                      <a:cubicBezTo>
                        <a:pt x="248" y="313"/>
                        <a:pt x="275" y="296"/>
                        <a:pt x="295" y="287"/>
                      </a:cubicBezTo>
                      <a:cubicBezTo>
                        <a:pt x="296" y="283"/>
                        <a:pt x="297" y="278"/>
                        <a:pt x="298" y="273"/>
                      </a:cubicBez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211" name="Group 30">
                <a:extLst>
                  <a:ext uri="{FF2B5EF4-FFF2-40B4-BE49-F238E27FC236}">
                    <a16:creationId xmlns:a16="http://schemas.microsoft.com/office/drawing/2014/main" id="{63D3CCBC-1ADD-4C28-90DC-1562AD2D69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382824" y="2252856"/>
                <a:ext cx="2285176" cy="1534347"/>
                <a:chOff x="5726113" y="2289175"/>
                <a:chExt cx="3551238" cy="2384425"/>
              </a:xfrm>
            </p:grpSpPr>
            <p:sp>
              <p:nvSpPr>
                <p:cNvPr id="212" name="Freeform 39">
                  <a:extLst>
                    <a:ext uri="{FF2B5EF4-FFF2-40B4-BE49-F238E27FC236}">
                      <a16:creationId xmlns:a16="http://schemas.microsoft.com/office/drawing/2014/main" id="{25E981A8-F28F-4C2B-B273-66910E2843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8938" y="2751138"/>
                  <a:ext cx="312738" cy="501650"/>
                </a:xfrm>
                <a:custGeom>
                  <a:avLst/>
                  <a:gdLst>
                    <a:gd name="T0" fmla="*/ 312738 w 98"/>
                    <a:gd name="T1" fmla="*/ 501650 h 157"/>
                    <a:gd name="T2" fmla="*/ 299973 w 98"/>
                    <a:gd name="T3" fmla="*/ 463307 h 157"/>
                    <a:gd name="T4" fmla="*/ 299973 w 98"/>
                    <a:gd name="T5" fmla="*/ 460112 h 157"/>
                    <a:gd name="T6" fmla="*/ 299973 w 98"/>
                    <a:gd name="T7" fmla="*/ 460112 h 157"/>
                    <a:gd name="T8" fmla="*/ 271252 w 98"/>
                    <a:gd name="T9" fmla="*/ 428160 h 157"/>
                    <a:gd name="T10" fmla="*/ 261679 w 98"/>
                    <a:gd name="T11" fmla="*/ 421769 h 157"/>
                    <a:gd name="T12" fmla="*/ 255296 w 98"/>
                    <a:gd name="T13" fmla="*/ 415379 h 157"/>
                    <a:gd name="T14" fmla="*/ 162751 w 98"/>
                    <a:gd name="T15" fmla="*/ 380232 h 157"/>
                    <a:gd name="T16" fmla="*/ 108501 w 98"/>
                    <a:gd name="T17" fmla="*/ 373841 h 157"/>
                    <a:gd name="T18" fmla="*/ 95736 w 98"/>
                    <a:gd name="T19" fmla="*/ 373841 h 157"/>
                    <a:gd name="T20" fmla="*/ 73398 w 98"/>
                    <a:gd name="T21" fmla="*/ 373841 h 157"/>
                    <a:gd name="T22" fmla="*/ 25530 w 98"/>
                    <a:gd name="T23" fmla="*/ 361060 h 157"/>
                    <a:gd name="T24" fmla="*/ 3191 w 98"/>
                    <a:gd name="T25" fmla="*/ 325913 h 157"/>
                    <a:gd name="T26" fmla="*/ 0 w 98"/>
                    <a:gd name="T27" fmla="*/ 0 h 157"/>
                    <a:gd name="T28" fmla="*/ 25530 w 98"/>
                    <a:gd name="T29" fmla="*/ 35147 h 157"/>
                    <a:gd name="T30" fmla="*/ 73398 w 98"/>
                    <a:gd name="T31" fmla="*/ 47928 h 157"/>
                    <a:gd name="T32" fmla="*/ 95736 w 98"/>
                    <a:gd name="T33" fmla="*/ 47928 h 157"/>
                    <a:gd name="T34" fmla="*/ 108501 w 98"/>
                    <a:gd name="T35" fmla="*/ 47928 h 157"/>
                    <a:gd name="T36" fmla="*/ 162751 w 98"/>
                    <a:gd name="T37" fmla="*/ 54319 h 157"/>
                    <a:gd name="T38" fmla="*/ 252105 w 98"/>
                    <a:gd name="T39" fmla="*/ 89466 h 157"/>
                    <a:gd name="T40" fmla="*/ 261679 w 98"/>
                    <a:gd name="T41" fmla="*/ 95857 h 157"/>
                    <a:gd name="T42" fmla="*/ 268061 w 98"/>
                    <a:gd name="T43" fmla="*/ 102247 h 157"/>
                    <a:gd name="T44" fmla="*/ 299973 w 98"/>
                    <a:gd name="T45" fmla="*/ 134199 h 157"/>
                    <a:gd name="T46" fmla="*/ 299973 w 98"/>
                    <a:gd name="T47" fmla="*/ 137395 h 157"/>
                    <a:gd name="T48" fmla="*/ 299973 w 98"/>
                    <a:gd name="T49" fmla="*/ 137395 h 157"/>
                    <a:gd name="T50" fmla="*/ 309547 w 98"/>
                    <a:gd name="T51" fmla="*/ 175737 h 157"/>
                    <a:gd name="T52" fmla="*/ 312738 w 98"/>
                    <a:gd name="T53" fmla="*/ 501650 h 157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98" h="157">
                      <a:moveTo>
                        <a:pt x="98" y="157"/>
                      </a:moveTo>
                      <a:cubicBezTo>
                        <a:pt x="98" y="153"/>
                        <a:pt x="97" y="149"/>
                        <a:pt x="94" y="145"/>
                      </a:cubicBezTo>
                      <a:cubicBezTo>
                        <a:pt x="94" y="145"/>
                        <a:pt x="94" y="145"/>
                        <a:pt x="94" y="144"/>
                      </a:cubicBezTo>
                      <a:cubicBezTo>
                        <a:pt x="94" y="144"/>
                        <a:pt x="94" y="144"/>
                        <a:pt x="94" y="144"/>
                      </a:cubicBezTo>
                      <a:cubicBezTo>
                        <a:pt x="92" y="140"/>
                        <a:pt x="88" y="137"/>
                        <a:pt x="85" y="134"/>
                      </a:cubicBezTo>
                      <a:cubicBezTo>
                        <a:pt x="84" y="133"/>
                        <a:pt x="83" y="132"/>
                        <a:pt x="82" y="132"/>
                      </a:cubicBezTo>
                      <a:cubicBezTo>
                        <a:pt x="81" y="131"/>
                        <a:pt x="81" y="131"/>
                        <a:pt x="80" y="130"/>
                      </a:cubicBezTo>
                      <a:cubicBezTo>
                        <a:pt x="70" y="125"/>
                        <a:pt x="61" y="121"/>
                        <a:pt x="51" y="119"/>
                      </a:cubicBezTo>
                      <a:cubicBezTo>
                        <a:pt x="46" y="118"/>
                        <a:pt x="40" y="117"/>
                        <a:pt x="34" y="117"/>
                      </a:cubicBezTo>
                      <a:cubicBezTo>
                        <a:pt x="32" y="117"/>
                        <a:pt x="31" y="117"/>
                        <a:pt x="30" y="117"/>
                      </a:cubicBezTo>
                      <a:cubicBezTo>
                        <a:pt x="27" y="117"/>
                        <a:pt x="25" y="117"/>
                        <a:pt x="23" y="117"/>
                      </a:cubicBezTo>
                      <a:cubicBezTo>
                        <a:pt x="17" y="116"/>
                        <a:pt x="12" y="115"/>
                        <a:pt x="8" y="113"/>
                      </a:cubicBezTo>
                      <a:cubicBezTo>
                        <a:pt x="3" y="110"/>
                        <a:pt x="1" y="106"/>
                        <a:pt x="1" y="10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3" y="8"/>
                        <a:pt x="8" y="11"/>
                      </a:cubicBezTo>
                      <a:cubicBezTo>
                        <a:pt x="11" y="13"/>
                        <a:pt x="16" y="14"/>
                        <a:pt x="23" y="15"/>
                      </a:cubicBezTo>
                      <a:cubicBezTo>
                        <a:pt x="24" y="15"/>
                        <a:pt x="27" y="15"/>
                        <a:pt x="30" y="15"/>
                      </a:cubicBezTo>
                      <a:cubicBezTo>
                        <a:pt x="31" y="15"/>
                        <a:pt x="32" y="15"/>
                        <a:pt x="34" y="15"/>
                      </a:cubicBezTo>
                      <a:cubicBezTo>
                        <a:pt x="39" y="16"/>
                        <a:pt x="45" y="16"/>
                        <a:pt x="51" y="17"/>
                      </a:cubicBezTo>
                      <a:cubicBezTo>
                        <a:pt x="61" y="19"/>
                        <a:pt x="70" y="23"/>
                        <a:pt x="79" y="28"/>
                      </a:cubicBezTo>
                      <a:cubicBezTo>
                        <a:pt x="80" y="29"/>
                        <a:pt x="81" y="29"/>
                        <a:pt x="82" y="30"/>
                      </a:cubicBezTo>
                      <a:cubicBezTo>
                        <a:pt x="83" y="30"/>
                        <a:pt x="83" y="31"/>
                        <a:pt x="84" y="32"/>
                      </a:cubicBezTo>
                      <a:cubicBezTo>
                        <a:pt x="88" y="35"/>
                        <a:pt x="91" y="38"/>
                        <a:pt x="94" y="42"/>
                      </a:cubicBezTo>
                      <a:cubicBezTo>
                        <a:pt x="94" y="42"/>
                        <a:pt x="94" y="42"/>
                        <a:pt x="94" y="43"/>
                      </a:cubicBezTo>
                      <a:cubicBezTo>
                        <a:pt x="94" y="43"/>
                        <a:pt x="94" y="43"/>
                        <a:pt x="94" y="43"/>
                      </a:cubicBezTo>
                      <a:cubicBezTo>
                        <a:pt x="96" y="47"/>
                        <a:pt x="97" y="51"/>
                        <a:pt x="97" y="55"/>
                      </a:cubicBezTo>
                      <a:lnTo>
                        <a:pt x="98" y="157"/>
                      </a:lnTo>
                      <a:close/>
                    </a:path>
                  </a:pathLst>
                </a:custGeom>
                <a:solidFill>
                  <a:srgbClr val="6E3FD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13" name="Freeform 40">
                  <a:extLst>
                    <a:ext uri="{FF2B5EF4-FFF2-40B4-BE49-F238E27FC236}">
                      <a16:creationId xmlns:a16="http://schemas.microsoft.com/office/drawing/2014/main" id="{7B472DF1-46CB-4CA7-B4EA-0B313A39AB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86713" y="2744788"/>
                  <a:ext cx="277813" cy="492125"/>
                </a:xfrm>
                <a:custGeom>
                  <a:avLst/>
                  <a:gdLst>
                    <a:gd name="T0" fmla="*/ 277813 w 87"/>
                    <a:gd name="T1" fmla="*/ 0 h 154"/>
                    <a:gd name="T2" fmla="*/ 277813 w 87"/>
                    <a:gd name="T3" fmla="*/ 325953 h 154"/>
                    <a:gd name="T4" fmla="*/ 258653 w 87"/>
                    <a:gd name="T5" fmla="*/ 351518 h 154"/>
                    <a:gd name="T6" fmla="*/ 213948 w 87"/>
                    <a:gd name="T7" fmla="*/ 364300 h 154"/>
                    <a:gd name="T8" fmla="*/ 67058 w 87"/>
                    <a:gd name="T9" fmla="*/ 399452 h 154"/>
                    <a:gd name="T10" fmla="*/ 0 w 87"/>
                    <a:gd name="T11" fmla="*/ 492125 h 154"/>
                    <a:gd name="T12" fmla="*/ 0 w 87"/>
                    <a:gd name="T13" fmla="*/ 166172 h 154"/>
                    <a:gd name="T14" fmla="*/ 63865 w 87"/>
                    <a:gd name="T15" fmla="*/ 76695 h 154"/>
                    <a:gd name="T16" fmla="*/ 213948 w 87"/>
                    <a:gd name="T17" fmla="*/ 38347 h 154"/>
                    <a:gd name="T18" fmla="*/ 255460 w 87"/>
                    <a:gd name="T19" fmla="*/ 28761 h 154"/>
                    <a:gd name="T20" fmla="*/ 277813 w 87"/>
                    <a:gd name="T21" fmla="*/ 0 h 15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7" h="154">
                      <a:moveTo>
                        <a:pt x="87" y="0"/>
                      </a:moveTo>
                      <a:cubicBezTo>
                        <a:pt x="87" y="102"/>
                        <a:pt x="87" y="102"/>
                        <a:pt x="87" y="102"/>
                      </a:cubicBezTo>
                      <a:cubicBezTo>
                        <a:pt x="87" y="105"/>
                        <a:pt x="85" y="108"/>
                        <a:pt x="81" y="110"/>
                      </a:cubicBezTo>
                      <a:cubicBezTo>
                        <a:pt x="77" y="112"/>
                        <a:pt x="73" y="114"/>
                        <a:pt x="67" y="114"/>
                      </a:cubicBezTo>
                      <a:cubicBezTo>
                        <a:pt x="50" y="114"/>
                        <a:pt x="34" y="118"/>
                        <a:pt x="21" y="125"/>
                      </a:cubicBezTo>
                      <a:cubicBezTo>
                        <a:pt x="7" y="133"/>
                        <a:pt x="0" y="144"/>
                        <a:pt x="0" y="154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42"/>
                        <a:pt x="7" y="32"/>
                        <a:pt x="20" y="24"/>
                      </a:cubicBezTo>
                      <a:cubicBezTo>
                        <a:pt x="33" y="16"/>
                        <a:pt x="50" y="12"/>
                        <a:pt x="67" y="12"/>
                      </a:cubicBezTo>
                      <a:cubicBezTo>
                        <a:pt x="73" y="12"/>
                        <a:pt x="77" y="10"/>
                        <a:pt x="80" y="9"/>
                      </a:cubicBezTo>
                      <a:cubicBezTo>
                        <a:pt x="84" y="6"/>
                        <a:pt x="87" y="3"/>
                        <a:pt x="87" y="0"/>
                      </a:cubicBezTo>
                      <a:close/>
                    </a:path>
                  </a:pathLst>
                </a:custGeom>
                <a:solidFill>
                  <a:srgbClr val="6E3FD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14" name="Freeform 41">
                  <a:extLst>
                    <a:ext uri="{FF2B5EF4-FFF2-40B4-BE49-F238E27FC236}">
                      <a16:creationId xmlns:a16="http://schemas.microsoft.com/office/drawing/2014/main" id="{070AEF9A-8ACC-4867-9297-F8BB1BED5D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26113" y="3319463"/>
                  <a:ext cx="763588" cy="781050"/>
                </a:xfrm>
                <a:custGeom>
                  <a:avLst/>
                  <a:gdLst>
                    <a:gd name="T0" fmla="*/ 763588 w 240"/>
                    <a:gd name="T1" fmla="*/ 459066 h 245"/>
                    <a:gd name="T2" fmla="*/ 744498 w 240"/>
                    <a:gd name="T3" fmla="*/ 433562 h 245"/>
                    <a:gd name="T4" fmla="*/ 0 w 240"/>
                    <a:gd name="T5" fmla="*/ 0 h 245"/>
                    <a:gd name="T6" fmla="*/ 3182 w 240"/>
                    <a:gd name="T7" fmla="*/ 325172 h 245"/>
                    <a:gd name="T8" fmla="*/ 744498 w 240"/>
                    <a:gd name="T9" fmla="*/ 758734 h 245"/>
                    <a:gd name="T10" fmla="*/ 763588 w 240"/>
                    <a:gd name="T11" fmla="*/ 781050 h 245"/>
                    <a:gd name="T12" fmla="*/ 763588 w 240"/>
                    <a:gd name="T13" fmla="*/ 459066 h 2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40" h="245">
                      <a:moveTo>
                        <a:pt x="240" y="144"/>
                      </a:moveTo>
                      <a:cubicBezTo>
                        <a:pt x="239" y="141"/>
                        <a:pt x="237" y="138"/>
                        <a:pt x="234" y="136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02"/>
                        <a:pt x="1" y="102"/>
                        <a:pt x="1" y="102"/>
                      </a:cubicBezTo>
                      <a:cubicBezTo>
                        <a:pt x="234" y="238"/>
                        <a:pt x="234" y="238"/>
                        <a:pt x="234" y="238"/>
                      </a:cubicBezTo>
                      <a:cubicBezTo>
                        <a:pt x="238" y="240"/>
                        <a:pt x="240" y="243"/>
                        <a:pt x="240" y="245"/>
                      </a:cubicBezTo>
                      <a:cubicBezTo>
                        <a:pt x="240" y="211"/>
                        <a:pt x="240" y="178"/>
                        <a:pt x="240" y="144"/>
                      </a:cubicBezTo>
                      <a:close/>
                    </a:path>
                  </a:pathLst>
                </a:custGeom>
                <a:solidFill>
                  <a:srgbClr val="7447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15" name="Freeform 42">
                  <a:extLst>
                    <a:ext uri="{FF2B5EF4-FFF2-40B4-BE49-F238E27FC236}">
                      <a16:creationId xmlns:a16="http://schemas.microsoft.com/office/drawing/2014/main" id="{CFEBFFE3-9BE3-4518-BE66-46570E6A16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5375" y="3898900"/>
                  <a:ext cx="1320800" cy="774700"/>
                </a:xfrm>
                <a:custGeom>
                  <a:avLst/>
                  <a:gdLst>
                    <a:gd name="T0" fmla="*/ 1320800 w 415"/>
                    <a:gd name="T1" fmla="*/ 774700 h 243"/>
                    <a:gd name="T2" fmla="*/ 579242 w 415"/>
                    <a:gd name="T3" fmla="*/ 341123 h 243"/>
                    <a:gd name="T4" fmla="*/ 471032 w 415"/>
                    <a:gd name="T5" fmla="*/ 341123 h 243"/>
                    <a:gd name="T6" fmla="*/ 467850 w 415"/>
                    <a:gd name="T7" fmla="*/ 341123 h 243"/>
                    <a:gd name="T8" fmla="*/ 448754 w 415"/>
                    <a:gd name="T9" fmla="*/ 363440 h 243"/>
                    <a:gd name="T10" fmla="*/ 445571 w 415"/>
                    <a:gd name="T11" fmla="*/ 366628 h 243"/>
                    <a:gd name="T12" fmla="*/ 445571 w 415"/>
                    <a:gd name="T13" fmla="*/ 369816 h 243"/>
                    <a:gd name="T14" fmla="*/ 442388 w 415"/>
                    <a:gd name="T15" fmla="*/ 388944 h 243"/>
                    <a:gd name="T16" fmla="*/ 442388 w 415"/>
                    <a:gd name="T17" fmla="*/ 388944 h 243"/>
                    <a:gd name="T18" fmla="*/ 385101 w 415"/>
                    <a:gd name="T19" fmla="*/ 468646 h 243"/>
                    <a:gd name="T20" fmla="*/ 381918 w 415"/>
                    <a:gd name="T21" fmla="*/ 468646 h 243"/>
                    <a:gd name="T22" fmla="*/ 381918 w 415"/>
                    <a:gd name="T23" fmla="*/ 471834 h 243"/>
                    <a:gd name="T24" fmla="*/ 66836 w 415"/>
                    <a:gd name="T25" fmla="*/ 471834 h 243"/>
                    <a:gd name="T26" fmla="*/ 47740 w 415"/>
                    <a:gd name="T27" fmla="*/ 462270 h 243"/>
                    <a:gd name="T28" fmla="*/ 3183 w 415"/>
                    <a:gd name="T29" fmla="*/ 382568 h 243"/>
                    <a:gd name="T30" fmla="*/ 0 w 415"/>
                    <a:gd name="T31" fmla="*/ 57385 h 243"/>
                    <a:gd name="T32" fmla="*/ 47740 w 415"/>
                    <a:gd name="T33" fmla="*/ 137087 h 243"/>
                    <a:gd name="T34" fmla="*/ 63653 w 415"/>
                    <a:gd name="T35" fmla="*/ 149839 h 243"/>
                    <a:gd name="T36" fmla="*/ 378735 w 415"/>
                    <a:gd name="T37" fmla="*/ 146651 h 243"/>
                    <a:gd name="T38" fmla="*/ 381918 w 415"/>
                    <a:gd name="T39" fmla="*/ 146651 h 243"/>
                    <a:gd name="T40" fmla="*/ 385101 w 415"/>
                    <a:gd name="T41" fmla="*/ 143463 h 243"/>
                    <a:gd name="T42" fmla="*/ 442388 w 415"/>
                    <a:gd name="T43" fmla="*/ 63761 h 243"/>
                    <a:gd name="T44" fmla="*/ 442388 w 415"/>
                    <a:gd name="T45" fmla="*/ 63761 h 243"/>
                    <a:gd name="T46" fmla="*/ 445571 w 415"/>
                    <a:gd name="T47" fmla="*/ 44633 h 243"/>
                    <a:gd name="T48" fmla="*/ 445571 w 415"/>
                    <a:gd name="T49" fmla="*/ 41445 h 243"/>
                    <a:gd name="T50" fmla="*/ 445571 w 415"/>
                    <a:gd name="T51" fmla="*/ 38257 h 243"/>
                    <a:gd name="T52" fmla="*/ 467850 w 415"/>
                    <a:gd name="T53" fmla="*/ 15940 h 243"/>
                    <a:gd name="T54" fmla="*/ 471032 w 415"/>
                    <a:gd name="T55" fmla="*/ 15940 h 243"/>
                    <a:gd name="T56" fmla="*/ 579242 w 415"/>
                    <a:gd name="T57" fmla="*/ 19128 h 243"/>
                    <a:gd name="T58" fmla="*/ 1320800 w 415"/>
                    <a:gd name="T59" fmla="*/ 449517 h 243"/>
                    <a:gd name="T60" fmla="*/ 1320800 w 415"/>
                    <a:gd name="T61" fmla="*/ 774700 h 243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415" h="243">
                      <a:moveTo>
                        <a:pt x="415" y="243"/>
                      </a:moveTo>
                      <a:cubicBezTo>
                        <a:pt x="182" y="107"/>
                        <a:pt x="182" y="107"/>
                        <a:pt x="182" y="107"/>
                      </a:cubicBezTo>
                      <a:cubicBezTo>
                        <a:pt x="172" y="102"/>
                        <a:pt x="157" y="102"/>
                        <a:pt x="148" y="107"/>
                      </a:cubicBezTo>
                      <a:cubicBezTo>
                        <a:pt x="148" y="107"/>
                        <a:pt x="147" y="107"/>
                        <a:pt x="147" y="107"/>
                      </a:cubicBezTo>
                      <a:cubicBezTo>
                        <a:pt x="144" y="109"/>
                        <a:pt x="142" y="111"/>
                        <a:pt x="141" y="114"/>
                      </a:cubicBezTo>
                      <a:cubicBezTo>
                        <a:pt x="140" y="114"/>
                        <a:pt x="140" y="114"/>
                        <a:pt x="140" y="115"/>
                      </a:cubicBezTo>
                      <a:cubicBezTo>
                        <a:pt x="140" y="115"/>
                        <a:pt x="140" y="116"/>
                        <a:pt x="140" y="116"/>
                      </a:cubicBezTo>
                      <a:cubicBezTo>
                        <a:pt x="139" y="119"/>
                        <a:pt x="139" y="120"/>
                        <a:pt x="139" y="122"/>
                      </a:cubicBezTo>
                      <a:cubicBezTo>
                        <a:pt x="139" y="122"/>
                        <a:pt x="139" y="122"/>
                        <a:pt x="139" y="122"/>
                      </a:cubicBezTo>
                      <a:cubicBezTo>
                        <a:pt x="138" y="131"/>
                        <a:pt x="132" y="140"/>
                        <a:pt x="121" y="147"/>
                      </a:cubicBezTo>
                      <a:cubicBezTo>
                        <a:pt x="121" y="147"/>
                        <a:pt x="121" y="147"/>
                        <a:pt x="120" y="147"/>
                      </a:cubicBezTo>
                      <a:cubicBezTo>
                        <a:pt x="120" y="148"/>
                        <a:pt x="120" y="148"/>
                        <a:pt x="120" y="148"/>
                      </a:cubicBezTo>
                      <a:cubicBezTo>
                        <a:pt x="91" y="164"/>
                        <a:pt x="47" y="164"/>
                        <a:pt x="21" y="148"/>
                      </a:cubicBezTo>
                      <a:cubicBezTo>
                        <a:pt x="19" y="147"/>
                        <a:pt x="17" y="146"/>
                        <a:pt x="15" y="145"/>
                      </a:cubicBezTo>
                      <a:cubicBezTo>
                        <a:pt x="6" y="138"/>
                        <a:pt x="1" y="129"/>
                        <a:pt x="1" y="120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27"/>
                        <a:pt x="5" y="36"/>
                        <a:pt x="15" y="43"/>
                      </a:cubicBezTo>
                      <a:cubicBezTo>
                        <a:pt x="17" y="44"/>
                        <a:pt x="19" y="46"/>
                        <a:pt x="20" y="47"/>
                      </a:cubicBezTo>
                      <a:cubicBezTo>
                        <a:pt x="47" y="62"/>
                        <a:pt x="90" y="62"/>
                        <a:pt x="119" y="46"/>
                      </a:cubicBezTo>
                      <a:cubicBezTo>
                        <a:pt x="120" y="46"/>
                        <a:pt x="120" y="46"/>
                        <a:pt x="120" y="46"/>
                      </a:cubicBezTo>
                      <a:cubicBezTo>
                        <a:pt x="120" y="45"/>
                        <a:pt x="121" y="45"/>
                        <a:pt x="121" y="45"/>
                      </a:cubicBezTo>
                      <a:cubicBezTo>
                        <a:pt x="132" y="38"/>
                        <a:pt x="138" y="29"/>
                        <a:pt x="139" y="20"/>
                      </a:cubicBezTo>
                      <a:cubicBezTo>
                        <a:pt x="139" y="20"/>
                        <a:pt x="139" y="20"/>
                        <a:pt x="139" y="20"/>
                      </a:cubicBezTo>
                      <a:cubicBezTo>
                        <a:pt x="139" y="18"/>
                        <a:pt x="139" y="17"/>
                        <a:pt x="140" y="14"/>
                      </a:cubicBezTo>
                      <a:cubicBezTo>
                        <a:pt x="140" y="14"/>
                        <a:pt x="140" y="13"/>
                        <a:pt x="140" y="13"/>
                      </a:cubicBezTo>
                      <a:cubicBezTo>
                        <a:pt x="140" y="12"/>
                        <a:pt x="140" y="12"/>
                        <a:pt x="140" y="12"/>
                      </a:cubicBezTo>
                      <a:cubicBezTo>
                        <a:pt x="141" y="10"/>
                        <a:pt x="143" y="8"/>
                        <a:pt x="147" y="5"/>
                      </a:cubicBezTo>
                      <a:cubicBezTo>
                        <a:pt x="147" y="5"/>
                        <a:pt x="147" y="5"/>
                        <a:pt x="148" y="5"/>
                      </a:cubicBezTo>
                      <a:cubicBezTo>
                        <a:pt x="157" y="0"/>
                        <a:pt x="172" y="0"/>
                        <a:pt x="182" y="6"/>
                      </a:cubicBezTo>
                      <a:cubicBezTo>
                        <a:pt x="415" y="141"/>
                        <a:pt x="415" y="141"/>
                        <a:pt x="415" y="141"/>
                      </a:cubicBezTo>
                      <a:lnTo>
                        <a:pt x="415" y="243"/>
                      </a:lnTo>
                      <a:close/>
                    </a:path>
                  </a:pathLst>
                </a:custGeom>
                <a:solidFill>
                  <a:srgbClr val="7447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16" name="Freeform 43">
                  <a:extLst>
                    <a:ext uri="{FF2B5EF4-FFF2-40B4-BE49-F238E27FC236}">
                      <a16:creationId xmlns:a16="http://schemas.microsoft.com/office/drawing/2014/main" id="{FC263302-26FF-4B2C-995B-6CB32CDC36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2263" y="3319463"/>
                  <a:ext cx="1335088" cy="787400"/>
                </a:xfrm>
                <a:custGeom>
                  <a:avLst/>
                  <a:gdLst>
                    <a:gd name="T0" fmla="*/ 1335088 w 419"/>
                    <a:gd name="T1" fmla="*/ 0 h 247"/>
                    <a:gd name="T2" fmla="*/ 563987 w 419"/>
                    <a:gd name="T3" fmla="*/ 443112 h 247"/>
                    <a:gd name="T4" fmla="*/ 458837 w 419"/>
                    <a:gd name="T5" fmla="*/ 433548 h 247"/>
                    <a:gd name="T6" fmla="*/ 442905 w 419"/>
                    <a:gd name="T7" fmla="*/ 379355 h 247"/>
                    <a:gd name="T8" fmla="*/ 379178 w 419"/>
                    <a:gd name="T9" fmla="*/ 296470 h 247"/>
                    <a:gd name="T10" fmla="*/ 66914 w 419"/>
                    <a:gd name="T11" fmla="*/ 296470 h 247"/>
                    <a:gd name="T12" fmla="*/ 47796 w 419"/>
                    <a:gd name="T13" fmla="*/ 306034 h 247"/>
                    <a:gd name="T14" fmla="*/ 0 w 419"/>
                    <a:gd name="T15" fmla="*/ 385730 h 247"/>
                    <a:gd name="T16" fmla="*/ 3186 w 419"/>
                    <a:gd name="T17" fmla="*/ 710891 h 247"/>
                    <a:gd name="T18" fmla="*/ 50982 w 419"/>
                    <a:gd name="T19" fmla="*/ 631195 h 247"/>
                    <a:gd name="T20" fmla="*/ 66914 w 419"/>
                    <a:gd name="T21" fmla="*/ 618444 h 247"/>
                    <a:gd name="T22" fmla="*/ 379178 w 419"/>
                    <a:gd name="T23" fmla="*/ 618444 h 247"/>
                    <a:gd name="T24" fmla="*/ 442905 w 419"/>
                    <a:gd name="T25" fmla="*/ 704516 h 247"/>
                    <a:gd name="T26" fmla="*/ 458837 w 419"/>
                    <a:gd name="T27" fmla="*/ 755521 h 247"/>
                    <a:gd name="T28" fmla="*/ 567173 w 419"/>
                    <a:gd name="T29" fmla="*/ 768273 h 247"/>
                    <a:gd name="T30" fmla="*/ 1335088 w 419"/>
                    <a:gd name="T31" fmla="*/ 325161 h 247"/>
                    <a:gd name="T32" fmla="*/ 1335088 w 419"/>
                    <a:gd name="T33" fmla="*/ 0 h 24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19" h="247">
                      <a:moveTo>
                        <a:pt x="419" y="0"/>
                      </a:moveTo>
                      <a:cubicBezTo>
                        <a:pt x="177" y="139"/>
                        <a:pt x="177" y="139"/>
                        <a:pt x="177" y="139"/>
                      </a:cubicBezTo>
                      <a:cubicBezTo>
                        <a:pt x="167" y="145"/>
                        <a:pt x="149" y="143"/>
                        <a:pt x="144" y="136"/>
                      </a:cubicBezTo>
                      <a:cubicBezTo>
                        <a:pt x="141" y="131"/>
                        <a:pt x="139" y="126"/>
                        <a:pt x="139" y="119"/>
                      </a:cubicBezTo>
                      <a:cubicBezTo>
                        <a:pt x="138" y="110"/>
                        <a:pt x="131" y="100"/>
                        <a:pt x="119" y="93"/>
                      </a:cubicBezTo>
                      <a:cubicBezTo>
                        <a:pt x="92" y="77"/>
                        <a:pt x="48" y="77"/>
                        <a:pt x="21" y="93"/>
                      </a:cubicBezTo>
                      <a:cubicBezTo>
                        <a:pt x="19" y="94"/>
                        <a:pt x="17" y="95"/>
                        <a:pt x="15" y="96"/>
                      </a:cubicBezTo>
                      <a:cubicBezTo>
                        <a:pt x="5" y="103"/>
                        <a:pt x="0" y="112"/>
                        <a:pt x="0" y="121"/>
                      </a:cubicBezTo>
                      <a:cubicBezTo>
                        <a:pt x="1" y="223"/>
                        <a:pt x="1" y="223"/>
                        <a:pt x="1" y="223"/>
                      </a:cubicBezTo>
                      <a:cubicBezTo>
                        <a:pt x="1" y="214"/>
                        <a:pt x="6" y="205"/>
                        <a:pt x="16" y="198"/>
                      </a:cubicBezTo>
                      <a:cubicBezTo>
                        <a:pt x="17" y="197"/>
                        <a:pt x="19" y="195"/>
                        <a:pt x="21" y="194"/>
                      </a:cubicBezTo>
                      <a:cubicBezTo>
                        <a:pt x="48" y="179"/>
                        <a:pt x="92" y="179"/>
                        <a:pt x="119" y="194"/>
                      </a:cubicBezTo>
                      <a:cubicBezTo>
                        <a:pt x="132" y="202"/>
                        <a:pt x="138" y="211"/>
                        <a:pt x="139" y="221"/>
                      </a:cubicBezTo>
                      <a:cubicBezTo>
                        <a:pt x="139" y="227"/>
                        <a:pt x="141" y="233"/>
                        <a:pt x="144" y="237"/>
                      </a:cubicBezTo>
                      <a:cubicBezTo>
                        <a:pt x="150" y="245"/>
                        <a:pt x="167" y="247"/>
                        <a:pt x="178" y="241"/>
                      </a:cubicBezTo>
                      <a:cubicBezTo>
                        <a:pt x="419" y="102"/>
                        <a:pt x="419" y="102"/>
                        <a:pt x="419" y="102"/>
                      </a:cubicBezTo>
                      <a:lnTo>
                        <a:pt x="419" y="0"/>
                      </a:lnTo>
                      <a:close/>
                    </a:path>
                  </a:pathLst>
                </a:custGeom>
                <a:solidFill>
                  <a:srgbClr val="6E3FD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17" name="Freeform 44">
                  <a:extLst>
                    <a:ext uri="{FF2B5EF4-FFF2-40B4-BE49-F238E27FC236}">
                      <a16:creationId xmlns:a16="http://schemas.microsoft.com/office/drawing/2014/main" id="{E560443C-D1C3-4A57-BD89-9F325192BE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26113" y="2289175"/>
                  <a:ext cx="3551238" cy="2060575"/>
                </a:xfrm>
                <a:custGeom>
                  <a:avLst/>
                  <a:gdLst>
                    <a:gd name="T0" fmla="*/ 1780396 w 1115"/>
                    <a:gd name="T1" fmla="*/ 0 h 646"/>
                    <a:gd name="T2" fmla="*/ 2519309 w 1115"/>
                    <a:gd name="T3" fmla="*/ 430616 h 646"/>
                    <a:gd name="T4" fmla="*/ 2516124 w 1115"/>
                    <a:gd name="T5" fmla="*/ 484841 h 646"/>
                    <a:gd name="T6" fmla="*/ 2474719 w 1115"/>
                    <a:gd name="T7" fmla="*/ 494410 h 646"/>
                    <a:gd name="T8" fmla="*/ 2325026 w 1115"/>
                    <a:gd name="T9" fmla="*/ 532687 h 646"/>
                    <a:gd name="T10" fmla="*/ 2344136 w 1115"/>
                    <a:gd name="T11" fmla="*/ 720882 h 646"/>
                    <a:gd name="T12" fmla="*/ 2621228 w 1115"/>
                    <a:gd name="T13" fmla="*/ 720882 h 646"/>
                    <a:gd name="T14" fmla="*/ 2637153 w 1115"/>
                    <a:gd name="T15" fmla="*/ 711313 h 646"/>
                    <a:gd name="T16" fmla="*/ 2700852 w 1115"/>
                    <a:gd name="T17" fmla="*/ 628380 h 646"/>
                    <a:gd name="T18" fmla="*/ 2719962 w 1115"/>
                    <a:gd name="T19" fmla="*/ 602862 h 646"/>
                    <a:gd name="T20" fmla="*/ 2812326 w 1115"/>
                    <a:gd name="T21" fmla="*/ 602862 h 646"/>
                    <a:gd name="T22" fmla="*/ 3551238 w 1115"/>
                    <a:gd name="T23" fmla="*/ 1030288 h 646"/>
                    <a:gd name="T24" fmla="*/ 2780476 w 1115"/>
                    <a:gd name="T25" fmla="*/ 1473662 h 646"/>
                    <a:gd name="T26" fmla="*/ 2675372 w 1115"/>
                    <a:gd name="T27" fmla="*/ 1464093 h 646"/>
                    <a:gd name="T28" fmla="*/ 2659447 w 1115"/>
                    <a:gd name="T29" fmla="*/ 1409867 h 646"/>
                    <a:gd name="T30" fmla="*/ 2595748 w 1115"/>
                    <a:gd name="T31" fmla="*/ 1326934 h 646"/>
                    <a:gd name="T32" fmla="*/ 2283621 w 1115"/>
                    <a:gd name="T33" fmla="*/ 1326934 h 646"/>
                    <a:gd name="T34" fmla="*/ 2264511 w 1115"/>
                    <a:gd name="T35" fmla="*/ 1336503 h 646"/>
                    <a:gd name="T36" fmla="*/ 2267696 w 1115"/>
                    <a:gd name="T37" fmla="*/ 1495990 h 646"/>
                    <a:gd name="T38" fmla="*/ 2426945 w 1115"/>
                    <a:gd name="T39" fmla="*/ 1543836 h 646"/>
                    <a:gd name="T40" fmla="*/ 2516124 w 1115"/>
                    <a:gd name="T41" fmla="*/ 1553406 h 646"/>
                    <a:gd name="T42" fmla="*/ 2538419 w 1115"/>
                    <a:gd name="T43" fmla="*/ 1614011 h 646"/>
                    <a:gd name="T44" fmla="*/ 1770842 w 1115"/>
                    <a:gd name="T45" fmla="*/ 2060575 h 646"/>
                    <a:gd name="T46" fmla="*/ 1028744 w 1115"/>
                    <a:gd name="T47" fmla="*/ 1629959 h 646"/>
                    <a:gd name="T48" fmla="*/ 920455 w 1115"/>
                    <a:gd name="T49" fmla="*/ 1626770 h 646"/>
                    <a:gd name="T50" fmla="*/ 894976 w 1115"/>
                    <a:gd name="T51" fmla="*/ 1652288 h 646"/>
                    <a:gd name="T52" fmla="*/ 891791 w 1115"/>
                    <a:gd name="T53" fmla="*/ 1674616 h 646"/>
                    <a:gd name="T54" fmla="*/ 831276 w 1115"/>
                    <a:gd name="T55" fmla="*/ 1757549 h 646"/>
                    <a:gd name="T56" fmla="*/ 512780 w 1115"/>
                    <a:gd name="T57" fmla="*/ 1760739 h 646"/>
                    <a:gd name="T58" fmla="*/ 496855 w 1115"/>
                    <a:gd name="T59" fmla="*/ 1747980 h 646"/>
                    <a:gd name="T60" fmla="*/ 500040 w 1115"/>
                    <a:gd name="T61" fmla="*/ 1588493 h 646"/>
                    <a:gd name="T62" fmla="*/ 515965 w 1115"/>
                    <a:gd name="T63" fmla="*/ 1578924 h 646"/>
                    <a:gd name="T64" fmla="*/ 656103 w 1115"/>
                    <a:gd name="T65" fmla="*/ 1540647 h 646"/>
                    <a:gd name="T66" fmla="*/ 697508 w 1115"/>
                    <a:gd name="T67" fmla="*/ 1540647 h 646"/>
                    <a:gd name="T68" fmla="*/ 738912 w 1115"/>
                    <a:gd name="T69" fmla="*/ 1527888 h 646"/>
                    <a:gd name="T70" fmla="*/ 745282 w 1115"/>
                    <a:gd name="T71" fmla="*/ 1464093 h 646"/>
                    <a:gd name="T72" fmla="*/ 0 w 1115"/>
                    <a:gd name="T73" fmla="*/ 1030288 h 646"/>
                    <a:gd name="T74" fmla="*/ 745282 w 1115"/>
                    <a:gd name="T75" fmla="*/ 599672 h 646"/>
                    <a:gd name="T76" fmla="*/ 856756 w 1115"/>
                    <a:gd name="T77" fmla="*/ 599672 h 646"/>
                    <a:gd name="T78" fmla="*/ 879051 w 1115"/>
                    <a:gd name="T79" fmla="*/ 628380 h 646"/>
                    <a:gd name="T80" fmla="*/ 882236 w 1115"/>
                    <a:gd name="T81" fmla="*/ 644328 h 646"/>
                    <a:gd name="T82" fmla="*/ 949120 w 1115"/>
                    <a:gd name="T83" fmla="*/ 730452 h 646"/>
                    <a:gd name="T84" fmla="*/ 1028744 w 1115"/>
                    <a:gd name="T85" fmla="*/ 759159 h 646"/>
                    <a:gd name="T86" fmla="*/ 1152958 w 1115"/>
                    <a:gd name="T87" fmla="*/ 762349 h 646"/>
                    <a:gd name="T88" fmla="*/ 1238952 w 1115"/>
                    <a:gd name="T89" fmla="*/ 740021 h 646"/>
                    <a:gd name="T90" fmla="*/ 1258062 w 1115"/>
                    <a:gd name="T91" fmla="*/ 730452 h 646"/>
                    <a:gd name="T92" fmla="*/ 1273987 w 1115"/>
                    <a:gd name="T93" fmla="*/ 717693 h 646"/>
                    <a:gd name="T94" fmla="*/ 1315391 w 1115"/>
                    <a:gd name="T95" fmla="*/ 669846 h 646"/>
                    <a:gd name="T96" fmla="*/ 1312206 w 1115"/>
                    <a:gd name="T97" fmla="*/ 599672 h 646"/>
                    <a:gd name="T98" fmla="*/ 1273987 w 1115"/>
                    <a:gd name="T99" fmla="*/ 558205 h 646"/>
                    <a:gd name="T100" fmla="*/ 1121108 w 1115"/>
                    <a:gd name="T101" fmla="*/ 510359 h 646"/>
                    <a:gd name="T102" fmla="*/ 1082889 w 1115"/>
                    <a:gd name="T103" fmla="*/ 510359 h 646"/>
                    <a:gd name="T104" fmla="*/ 1038299 w 1115"/>
                    <a:gd name="T105" fmla="*/ 497600 h 646"/>
                    <a:gd name="T106" fmla="*/ 1038299 w 1115"/>
                    <a:gd name="T107" fmla="*/ 430616 h 646"/>
                    <a:gd name="T108" fmla="*/ 1780396 w 1115"/>
                    <a:gd name="T109" fmla="*/ 0 h 64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0" t="0" r="r" b="b"/>
                  <a:pathLst>
                    <a:path w="1115" h="646">
                      <a:moveTo>
                        <a:pt x="559" y="0"/>
                      </a:moveTo>
                      <a:cubicBezTo>
                        <a:pt x="791" y="135"/>
                        <a:pt x="791" y="135"/>
                        <a:pt x="791" y="135"/>
                      </a:cubicBezTo>
                      <a:cubicBezTo>
                        <a:pt x="799" y="140"/>
                        <a:pt x="798" y="147"/>
                        <a:pt x="790" y="152"/>
                      </a:cubicBezTo>
                      <a:cubicBezTo>
                        <a:pt x="787" y="153"/>
                        <a:pt x="783" y="155"/>
                        <a:pt x="777" y="155"/>
                      </a:cubicBezTo>
                      <a:cubicBezTo>
                        <a:pt x="760" y="155"/>
                        <a:pt x="743" y="159"/>
                        <a:pt x="730" y="167"/>
                      </a:cubicBezTo>
                      <a:cubicBezTo>
                        <a:pt x="702" y="183"/>
                        <a:pt x="703" y="211"/>
                        <a:pt x="736" y="226"/>
                      </a:cubicBezTo>
                      <a:cubicBezTo>
                        <a:pt x="761" y="238"/>
                        <a:pt x="798" y="238"/>
                        <a:pt x="823" y="226"/>
                      </a:cubicBezTo>
                      <a:cubicBezTo>
                        <a:pt x="825" y="225"/>
                        <a:pt x="826" y="224"/>
                        <a:pt x="828" y="223"/>
                      </a:cubicBezTo>
                      <a:cubicBezTo>
                        <a:pt x="841" y="216"/>
                        <a:pt x="848" y="206"/>
                        <a:pt x="848" y="197"/>
                      </a:cubicBezTo>
                      <a:cubicBezTo>
                        <a:pt x="849" y="193"/>
                        <a:pt x="851" y="191"/>
                        <a:pt x="854" y="189"/>
                      </a:cubicBezTo>
                      <a:cubicBezTo>
                        <a:pt x="862" y="184"/>
                        <a:pt x="875" y="184"/>
                        <a:pt x="883" y="189"/>
                      </a:cubicBezTo>
                      <a:cubicBezTo>
                        <a:pt x="1115" y="323"/>
                        <a:pt x="1115" y="323"/>
                        <a:pt x="1115" y="323"/>
                      </a:cubicBezTo>
                      <a:cubicBezTo>
                        <a:pt x="873" y="462"/>
                        <a:pt x="873" y="462"/>
                        <a:pt x="873" y="462"/>
                      </a:cubicBezTo>
                      <a:cubicBezTo>
                        <a:pt x="863" y="468"/>
                        <a:pt x="845" y="466"/>
                        <a:pt x="840" y="459"/>
                      </a:cubicBezTo>
                      <a:cubicBezTo>
                        <a:pt x="837" y="454"/>
                        <a:pt x="835" y="449"/>
                        <a:pt x="835" y="442"/>
                      </a:cubicBezTo>
                      <a:cubicBezTo>
                        <a:pt x="834" y="433"/>
                        <a:pt x="827" y="423"/>
                        <a:pt x="815" y="416"/>
                      </a:cubicBezTo>
                      <a:cubicBezTo>
                        <a:pt x="788" y="400"/>
                        <a:pt x="744" y="400"/>
                        <a:pt x="717" y="416"/>
                      </a:cubicBezTo>
                      <a:cubicBezTo>
                        <a:pt x="715" y="417"/>
                        <a:pt x="713" y="418"/>
                        <a:pt x="711" y="419"/>
                      </a:cubicBezTo>
                      <a:cubicBezTo>
                        <a:pt x="691" y="434"/>
                        <a:pt x="691" y="455"/>
                        <a:pt x="712" y="469"/>
                      </a:cubicBezTo>
                      <a:cubicBezTo>
                        <a:pt x="725" y="479"/>
                        <a:pt x="743" y="483"/>
                        <a:pt x="762" y="484"/>
                      </a:cubicBezTo>
                      <a:cubicBezTo>
                        <a:pt x="773" y="484"/>
                        <a:pt x="783" y="485"/>
                        <a:pt x="790" y="487"/>
                      </a:cubicBezTo>
                      <a:cubicBezTo>
                        <a:pt x="804" y="490"/>
                        <a:pt x="807" y="500"/>
                        <a:pt x="797" y="506"/>
                      </a:cubicBezTo>
                      <a:cubicBezTo>
                        <a:pt x="556" y="646"/>
                        <a:pt x="556" y="646"/>
                        <a:pt x="556" y="646"/>
                      </a:cubicBezTo>
                      <a:cubicBezTo>
                        <a:pt x="323" y="511"/>
                        <a:pt x="323" y="511"/>
                        <a:pt x="323" y="511"/>
                      </a:cubicBezTo>
                      <a:cubicBezTo>
                        <a:pt x="313" y="505"/>
                        <a:pt x="298" y="505"/>
                        <a:pt x="289" y="510"/>
                      </a:cubicBezTo>
                      <a:cubicBezTo>
                        <a:pt x="284" y="513"/>
                        <a:pt x="282" y="515"/>
                        <a:pt x="281" y="518"/>
                      </a:cubicBezTo>
                      <a:cubicBezTo>
                        <a:pt x="280" y="521"/>
                        <a:pt x="280" y="523"/>
                        <a:pt x="280" y="525"/>
                      </a:cubicBezTo>
                      <a:cubicBezTo>
                        <a:pt x="279" y="534"/>
                        <a:pt x="273" y="543"/>
                        <a:pt x="261" y="551"/>
                      </a:cubicBezTo>
                      <a:cubicBezTo>
                        <a:pt x="232" y="567"/>
                        <a:pt x="188" y="567"/>
                        <a:pt x="161" y="552"/>
                      </a:cubicBezTo>
                      <a:cubicBezTo>
                        <a:pt x="160" y="551"/>
                        <a:pt x="158" y="549"/>
                        <a:pt x="156" y="548"/>
                      </a:cubicBezTo>
                      <a:cubicBezTo>
                        <a:pt x="136" y="533"/>
                        <a:pt x="137" y="512"/>
                        <a:pt x="157" y="498"/>
                      </a:cubicBezTo>
                      <a:cubicBezTo>
                        <a:pt x="159" y="497"/>
                        <a:pt x="160" y="496"/>
                        <a:pt x="162" y="495"/>
                      </a:cubicBezTo>
                      <a:cubicBezTo>
                        <a:pt x="175" y="488"/>
                        <a:pt x="190" y="484"/>
                        <a:pt x="206" y="483"/>
                      </a:cubicBezTo>
                      <a:cubicBezTo>
                        <a:pt x="212" y="483"/>
                        <a:pt x="215" y="483"/>
                        <a:pt x="219" y="483"/>
                      </a:cubicBezTo>
                      <a:cubicBezTo>
                        <a:pt x="225" y="482"/>
                        <a:pt x="229" y="481"/>
                        <a:pt x="232" y="479"/>
                      </a:cubicBezTo>
                      <a:cubicBezTo>
                        <a:pt x="242" y="473"/>
                        <a:pt x="243" y="465"/>
                        <a:pt x="234" y="459"/>
                      </a:cubicBezTo>
                      <a:cubicBezTo>
                        <a:pt x="0" y="323"/>
                        <a:pt x="0" y="323"/>
                        <a:pt x="0" y="323"/>
                      </a:cubicBezTo>
                      <a:cubicBezTo>
                        <a:pt x="234" y="188"/>
                        <a:pt x="234" y="188"/>
                        <a:pt x="234" y="188"/>
                      </a:cubicBezTo>
                      <a:cubicBezTo>
                        <a:pt x="244" y="182"/>
                        <a:pt x="260" y="183"/>
                        <a:pt x="269" y="188"/>
                      </a:cubicBezTo>
                      <a:cubicBezTo>
                        <a:pt x="273" y="190"/>
                        <a:pt x="276" y="193"/>
                        <a:pt x="276" y="197"/>
                      </a:cubicBezTo>
                      <a:cubicBezTo>
                        <a:pt x="277" y="198"/>
                        <a:pt x="277" y="200"/>
                        <a:pt x="277" y="202"/>
                      </a:cubicBezTo>
                      <a:cubicBezTo>
                        <a:pt x="278" y="213"/>
                        <a:pt x="286" y="222"/>
                        <a:pt x="298" y="229"/>
                      </a:cubicBezTo>
                      <a:cubicBezTo>
                        <a:pt x="308" y="234"/>
                        <a:pt x="315" y="236"/>
                        <a:pt x="323" y="238"/>
                      </a:cubicBezTo>
                      <a:cubicBezTo>
                        <a:pt x="336" y="241"/>
                        <a:pt x="349" y="241"/>
                        <a:pt x="362" y="239"/>
                      </a:cubicBezTo>
                      <a:cubicBezTo>
                        <a:pt x="372" y="238"/>
                        <a:pt x="381" y="235"/>
                        <a:pt x="389" y="232"/>
                      </a:cubicBezTo>
                      <a:cubicBezTo>
                        <a:pt x="393" y="230"/>
                        <a:pt x="394" y="229"/>
                        <a:pt x="395" y="229"/>
                      </a:cubicBezTo>
                      <a:cubicBezTo>
                        <a:pt x="397" y="227"/>
                        <a:pt x="398" y="226"/>
                        <a:pt x="400" y="225"/>
                      </a:cubicBezTo>
                      <a:cubicBezTo>
                        <a:pt x="407" y="221"/>
                        <a:pt x="411" y="215"/>
                        <a:pt x="413" y="210"/>
                      </a:cubicBezTo>
                      <a:cubicBezTo>
                        <a:pt x="416" y="202"/>
                        <a:pt x="416" y="195"/>
                        <a:pt x="412" y="188"/>
                      </a:cubicBezTo>
                      <a:cubicBezTo>
                        <a:pt x="409" y="183"/>
                        <a:pt x="405" y="178"/>
                        <a:pt x="400" y="175"/>
                      </a:cubicBezTo>
                      <a:cubicBezTo>
                        <a:pt x="384" y="165"/>
                        <a:pt x="368" y="161"/>
                        <a:pt x="352" y="160"/>
                      </a:cubicBezTo>
                      <a:cubicBezTo>
                        <a:pt x="346" y="160"/>
                        <a:pt x="343" y="160"/>
                        <a:pt x="340" y="160"/>
                      </a:cubicBezTo>
                      <a:cubicBezTo>
                        <a:pt x="334" y="159"/>
                        <a:pt x="329" y="158"/>
                        <a:pt x="326" y="156"/>
                      </a:cubicBezTo>
                      <a:cubicBezTo>
                        <a:pt x="317" y="150"/>
                        <a:pt x="315" y="141"/>
                        <a:pt x="326" y="135"/>
                      </a:cubicBezTo>
                      <a:lnTo>
                        <a:pt x="559" y="0"/>
                      </a:lnTo>
                      <a:close/>
                    </a:path>
                  </a:pathLst>
                </a:custGeom>
                <a:solidFill>
                  <a:srgbClr val="8459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18" name="Freeform 45">
                  <a:extLst>
                    <a:ext uri="{FF2B5EF4-FFF2-40B4-BE49-F238E27FC236}">
                      <a16:creationId xmlns:a16="http://schemas.microsoft.com/office/drawing/2014/main" id="{4C77C20E-E8A5-4072-91CE-D22E877DC5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96175" y="3876675"/>
                  <a:ext cx="787400" cy="796925"/>
                </a:xfrm>
                <a:custGeom>
                  <a:avLst/>
                  <a:gdLst>
                    <a:gd name="T0" fmla="*/ 787400 w 247"/>
                    <a:gd name="T1" fmla="*/ 0 h 250"/>
                    <a:gd name="T2" fmla="*/ 768273 w 247"/>
                    <a:gd name="T3" fmla="*/ 25502 h 250"/>
                    <a:gd name="T4" fmla="*/ 0 w 247"/>
                    <a:gd name="T5" fmla="*/ 471780 h 250"/>
                    <a:gd name="T6" fmla="*/ 0 w 247"/>
                    <a:gd name="T7" fmla="*/ 796925 h 250"/>
                    <a:gd name="T8" fmla="*/ 768273 w 247"/>
                    <a:gd name="T9" fmla="*/ 350647 h 250"/>
                    <a:gd name="T10" fmla="*/ 787400 w 247"/>
                    <a:gd name="T11" fmla="*/ 325145 h 250"/>
                    <a:gd name="T12" fmla="*/ 787400 w 247"/>
                    <a:gd name="T13" fmla="*/ 0 h 25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47" h="250">
                      <a:moveTo>
                        <a:pt x="247" y="0"/>
                      </a:moveTo>
                      <a:cubicBezTo>
                        <a:pt x="247" y="3"/>
                        <a:pt x="245" y="6"/>
                        <a:pt x="241" y="8"/>
                      </a:cubicBezTo>
                      <a:cubicBezTo>
                        <a:pt x="0" y="148"/>
                        <a:pt x="0" y="148"/>
                        <a:pt x="0" y="148"/>
                      </a:cubicBezTo>
                      <a:cubicBezTo>
                        <a:pt x="0" y="250"/>
                        <a:pt x="0" y="250"/>
                        <a:pt x="0" y="250"/>
                      </a:cubicBezTo>
                      <a:cubicBezTo>
                        <a:pt x="241" y="110"/>
                        <a:pt x="241" y="110"/>
                        <a:pt x="241" y="110"/>
                      </a:cubicBezTo>
                      <a:cubicBezTo>
                        <a:pt x="245" y="108"/>
                        <a:pt x="247" y="105"/>
                        <a:pt x="247" y="102"/>
                      </a:cubicBezTo>
                      <a:lnTo>
                        <a:pt x="247" y="0"/>
                      </a:lnTo>
                      <a:close/>
                    </a:path>
                  </a:pathLst>
                </a:custGeom>
                <a:solidFill>
                  <a:srgbClr val="6E3FD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grpSp>
          <p:nvGrpSpPr>
            <p:cNvPr id="235" name="Group 1">
              <a:extLst>
                <a:ext uri="{FF2B5EF4-FFF2-40B4-BE49-F238E27FC236}">
                  <a16:creationId xmlns:a16="http://schemas.microsoft.com/office/drawing/2014/main" id="{474D8968-B299-4707-9214-81D35246E8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20859" y="2329804"/>
              <a:ext cx="1779453" cy="1767417"/>
              <a:chOff x="6988428" y="3139549"/>
              <a:chExt cx="3286667" cy="3263404"/>
            </a:xfrm>
          </p:grpSpPr>
          <p:grpSp>
            <p:nvGrpSpPr>
              <p:cNvPr id="236" name="Group 31">
                <a:extLst>
                  <a:ext uri="{FF2B5EF4-FFF2-40B4-BE49-F238E27FC236}">
                    <a16:creationId xmlns:a16="http://schemas.microsoft.com/office/drawing/2014/main" id="{5BD3D1AF-B0E7-4102-9B0C-2587526668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988428" y="3139549"/>
                <a:ext cx="2286197" cy="1532304"/>
                <a:chOff x="3559175" y="3667125"/>
                <a:chExt cx="3552825" cy="2381250"/>
              </a:xfrm>
            </p:grpSpPr>
            <p:sp>
              <p:nvSpPr>
                <p:cNvPr id="253" name="Freeform 32">
                  <a:extLst>
                    <a:ext uri="{FF2B5EF4-FFF2-40B4-BE49-F238E27FC236}">
                      <a16:creationId xmlns:a16="http://schemas.microsoft.com/office/drawing/2014/main" id="{0B8E840A-8929-4BE7-9B4B-DE861F9CFF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72000" y="4129088"/>
                  <a:ext cx="309563" cy="500062"/>
                </a:xfrm>
                <a:custGeom>
                  <a:avLst/>
                  <a:gdLst>
                    <a:gd name="T0" fmla="*/ 309563 w 97"/>
                    <a:gd name="T1" fmla="*/ 175181 h 157"/>
                    <a:gd name="T2" fmla="*/ 245736 w 97"/>
                    <a:gd name="T3" fmla="*/ 85998 h 157"/>
                    <a:gd name="T4" fmla="*/ 98933 w 97"/>
                    <a:gd name="T5" fmla="*/ 47777 h 157"/>
                    <a:gd name="T6" fmla="*/ 70210 w 97"/>
                    <a:gd name="T7" fmla="*/ 47777 h 157"/>
                    <a:gd name="T8" fmla="*/ 22340 w 97"/>
                    <a:gd name="T9" fmla="*/ 35036 h 157"/>
                    <a:gd name="T10" fmla="*/ 0 w 97"/>
                    <a:gd name="T11" fmla="*/ 0 h 157"/>
                    <a:gd name="T12" fmla="*/ 0 w 97"/>
                    <a:gd name="T13" fmla="*/ 324881 h 157"/>
                    <a:gd name="T14" fmla="*/ 25531 w 97"/>
                    <a:gd name="T15" fmla="*/ 359917 h 157"/>
                    <a:gd name="T16" fmla="*/ 70210 w 97"/>
                    <a:gd name="T17" fmla="*/ 372658 h 157"/>
                    <a:gd name="T18" fmla="*/ 98933 w 97"/>
                    <a:gd name="T19" fmla="*/ 372658 h 157"/>
                    <a:gd name="T20" fmla="*/ 245736 w 97"/>
                    <a:gd name="T21" fmla="*/ 410879 h 157"/>
                    <a:gd name="T22" fmla="*/ 309563 w 97"/>
                    <a:gd name="T23" fmla="*/ 500062 h 157"/>
                    <a:gd name="T24" fmla="*/ 309563 w 97"/>
                    <a:gd name="T25" fmla="*/ 175181 h 1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7" h="157">
                      <a:moveTo>
                        <a:pt x="97" y="55"/>
                      </a:moveTo>
                      <a:cubicBezTo>
                        <a:pt x="97" y="45"/>
                        <a:pt x="90" y="35"/>
                        <a:pt x="77" y="27"/>
                      </a:cubicBezTo>
                      <a:cubicBezTo>
                        <a:pt x="64" y="20"/>
                        <a:pt x="48" y="16"/>
                        <a:pt x="31" y="15"/>
                      </a:cubicBezTo>
                      <a:cubicBezTo>
                        <a:pt x="28" y="15"/>
                        <a:pt x="25" y="15"/>
                        <a:pt x="22" y="15"/>
                      </a:cubicBezTo>
                      <a:cubicBezTo>
                        <a:pt x="16" y="14"/>
                        <a:pt x="11" y="13"/>
                        <a:pt x="7" y="11"/>
                      </a:cubicBezTo>
                      <a:cubicBezTo>
                        <a:pt x="3" y="8"/>
                        <a:pt x="0" y="4"/>
                        <a:pt x="0" y="0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06"/>
                        <a:pt x="3" y="110"/>
                        <a:pt x="8" y="113"/>
                      </a:cubicBezTo>
                      <a:cubicBezTo>
                        <a:pt x="11" y="115"/>
                        <a:pt x="16" y="116"/>
                        <a:pt x="22" y="117"/>
                      </a:cubicBezTo>
                      <a:cubicBezTo>
                        <a:pt x="25" y="117"/>
                        <a:pt x="28" y="117"/>
                        <a:pt x="31" y="117"/>
                      </a:cubicBezTo>
                      <a:cubicBezTo>
                        <a:pt x="48" y="117"/>
                        <a:pt x="64" y="121"/>
                        <a:pt x="77" y="129"/>
                      </a:cubicBezTo>
                      <a:cubicBezTo>
                        <a:pt x="90" y="136"/>
                        <a:pt x="97" y="147"/>
                        <a:pt x="97" y="157"/>
                      </a:cubicBezTo>
                      <a:lnTo>
                        <a:pt x="97" y="55"/>
                      </a:lnTo>
                      <a:close/>
                    </a:path>
                  </a:pathLst>
                </a:custGeom>
                <a:solidFill>
                  <a:srgbClr val="DB21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54" name="Freeform 33">
                  <a:extLst>
                    <a:ext uri="{FF2B5EF4-FFF2-40B4-BE49-F238E27FC236}">
                      <a16:creationId xmlns:a16="http://schemas.microsoft.com/office/drawing/2014/main" id="{7C71682F-9E51-4A2F-9A59-44C5091363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89613" y="4125913"/>
                  <a:ext cx="315913" cy="506412"/>
                </a:xfrm>
                <a:custGeom>
                  <a:avLst/>
                  <a:gdLst>
                    <a:gd name="T0" fmla="*/ 315913 w 99"/>
                    <a:gd name="T1" fmla="*/ 6370 h 159"/>
                    <a:gd name="T2" fmla="*/ 315913 w 99"/>
                    <a:gd name="T3" fmla="*/ 9555 h 159"/>
                    <a:gd name="T4" fmla="*/ 315913 w 99"/>
                    <a:gd name="T5" fmla="*/ 3185 h 159"/>
                    <a:gd name="T6" fmla="*/ 315913 w 99"/>
                    <a:gd name="T7" fmla="*/ 0 h 159"/>
                    <a:gd name="T8" fmla="*/ 315913 w 99"/>
                    <a:gd name="T9" fmla="*/ 9555 h 159"/>
                    <a:gd name="T10" fmla="*/ 296767 w 99"/>
                    <a:gd name="T11" fmla="*/ 35035 h 159"/>
                    <a:gd name="T12" fmla="*/ 255283 w 99"/>
                    <a:gd name="T13" fmla="*/ 50960 h 159"/>
                    <a:gd name="T14" fmla="*/ 210609 w 99"/>
                    <a:gd name="T15" fmla="*/ 50960 h 159"/>
                    <a:gd name="T16" fmla="*/ 67012 w 99"/>
                    <a:gd name="T17" fmla="*/ 89179 h 159"/>
                    <a:gd name="T18" fmla="*/ 51057 w 99"/>
                    <a:gd name="T19" fmla="*/ 98734 h 159"/>
                    <a:gd name="T20" fmla="*/ 0 w 99"/>
                    <a:gd name="T21" fmla="*/ 181544 h 159"/>
                    <a:gd name="T22" fmla="*/ 0 w 99"/>
                    <a:gd name="T23" fmla="*/ 506412 h 159"/>
                    <a:gd name="T24" fmla="*/ 51057 w 99"/>
                    <a:gd name="T25" fmla="*/ 423602 h 159"/>
                    <a:gd name="T26" fmla="*/ 67012 w 99"/>
                    <a:gd name="T27" fmla="*/ 414048 h 159"/>
                    <a:gd name="T28" fmla="*/ 213800 w 99"/>
                    <a:gd name="T29" fmla="*/ 375828 h 159"/>
                    <a:gd name="T30" fmla="*/ 255283 w 99"/>
                    <a:gd name="T31" fmla="*/ 375828 h 159"/>
                    <a:gd name="T32" fmla="*/ 296767 w 99"/>
                    <a:gd name="T33" fmla="*/ 359903 h 159"/>
                    <a:gd name="T34" fmla="*/ 315913 w 99"/>
                    <a:gd name="T35" fmla="*/ 331238 h 159"/>
                    <a:gd name="T36" fmla="*/ 315913 w 99"/>
                    <a:gd name="T37" fmla="*/ 6370 h 159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99" h="159">
                      <a:moveTo>
                        <a:pt x="99" y="2"/>
                      </a:moveTo>
                      <a:cubicBezTo>
                        <a:pt x="99" y="2"/>
                        <a:pt x="99" y="2"/>
                        <a:pt x="99" y="3"/>
                      </a:cubicBezTo>
                      <a:cubicBezTo>
                        <a:pt x="99" y="1"/>
                        <a:pt x="99" y="1"/>
                        <a:pt x="99" y="1"/>
                      </a:cubicBezTo>
                      <a:cubicBezTo>
                        <a:pt x="99" y="1"/>
                        <a:pt x="99" y="0"/>
                        <a:pt x="99" y="0"/>
                      </a:cubicBezTo>
                      <a:cubicBezTo>
                        <a:pt x="99" y="1"/>
                        <a:pt x="99" y="2"/>
                        <a:pt x="99" y="3"/>
                      </a:cubicBezTo>
                      <a:cubicBezTo>
                        <a:pt x="98" y="6"/>
                        <a:pt x="96" y="9"/>
                        <a:pt x="93" y="11"/>
                      </a:cubicBezTo>
                      <a:cubicBezTo>
                        <a:pt x="88" y="14"/>
                        <a:pt x="84" y="15"/>
                        <a:pt x="80" y="16"/>
                      </a:cubicBezTo>
                      <a:cubicBezTo>
                        <a:pt x="74" y="16"/>
                        <a:pt x="70" y="16"/>
                        <a:pt x="66" y="16"/>
                      </a:cubicBezTo>
                      <a:cubicBezTo>
                        <a:pt x="49" y="17"/>
                        <a:pt x="33" y="21"/>
                        <a:pt x="21" y="28"/>
                      </a:cubicBezTo>
                      <a:cubicBezTo>
                        <a:pt x="19" y="29"/>
                        <a:pt x="17" y="30"/>
                        <a:pt x="16" y="31"/>
                      </a:cubicBezTo>
                      <a:cubicBezTo>
                        <a:pt x="5" y="39"/>
                        <a:pt x="0" y="48"/>
                        <a:pt x="0" y="57"/>
                      </a:cubicBezTo>
                      <a:cubicBezTo>
                        <a:pt x="0" y="159"/>
                        <a:pt x="0" y="159"/>
                        <a:pt x="0" y="159"/>
                      </a:cubicBezTo>
                      <a:cubicBezTo>
                        <a:pt x="0" y="149"/>
                        <a:pt x="6" y="140"/>
                        <a:pt x="16" y="133"/>
                      </a:cubicBezTo>
                      <a:cubicBezTo>
                        <a:pt x="17" y="132"/>
                        <a:pt x="19" y="131"/>
                        <a:pt x="21" y="130"/>
                      </a:cubicBezTo>
                      <a:cubicBezTo>
                        <a:pt x="34" y="123"/>
                        <a:pt x="49" y="119"/>
                        <a:pt x="67" y="118"/>
                      </a:cubicBezTo>
                      <a:cubicBezTo>
                        <a:pt x="71" y="118"/>
                        <a:pt x="74" y="118"/>
                        <a:pt x="80" y="118"/>
                      </a:cubicBezTo>
                      <a:cubicBezTo>
                        <a:pt x="84" y="117"/>
                        <a:pt x="88" y="116"/>
                        <a:pt x="93" y="113"/>
                      </a:cubicBezTo>
                      <a:cubicBezTo>
                        <a:pt x="97" y="110"/>
                        <a:pt x="99" y="107"/>
                        <a:pt x="99" y="104"/>
                      </a:cubicBezTo>
                      <a:cubicBezTo>
                        <a:pt x="99" y="73"/>
                        <a:pt x="99" y="32"/>
                        <a:pt x="99" y="2"/>
                      </a:cubicBezTo>
                      <a:close/>
                    </a:path>
                  </a:pathLst>
                </a:custGeom>
                <a:solidFill>
                  <a:srgbClr val="DB21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55" name="Freeform 34">
                  <a:extLst>
                    <a:ext uri="{FF2B5EF4-FFF2-40B4-BE49-F238E27FC236}">
                      <a16:creationId xmlns:a16="http://schemas.microsoft.com/office/drawing/2014/main" id="{72151CF9-35A3-4C94-B681-A315899670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9175" y="4695825"/>
                  <a:ext cx="755650" cy="781050"/>
                </a:xfrm>
                <a:custGeom>
                  <a:avLst/>
                  <a:gdLst>
                    <a:gd name="T0" fmla="*/ 752462 w 237"/>
                    <a:gd name="T1" fmla="*/ 455878 h 245"/>
                    <a:gd name="T2" fmla="*/ 730143 w 237"/>
                    <a:gd name="T3" fmla="*/ 423999 h 245"/>
                    <a:gd name="T4" fmla="*/ 0 w 237"/>
                    <a:gd name="T5" fmla="*/ 0 h 245"/>
                    <a:gd name="T6" fmla="*/ 0 w 237"/>
                    <a:gd name="T7" fmla="*/ 325172 h 245"/>
                    <a:gd name="T8" fmla="*/ 730143 w 237"/>
                    <a:gd name="T9" fmla="*/ 749170 h 245"/>
                    <a:gd name="T10" fmla="*/ 755650 w 237"/>
                    <a:gd name="T11" fmla="*/ 781050 h 245"/>
                    <a:gd name="T12" fmla="*/ 752462 w 237"/>
                    <a:gd name="T13" fmla="*/ 455878 h 2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37" h="245">
                      <a:moveTo>
                        <a:pt x="236" y="143"/>
                      </a:moveTo>
                      <a:cubicBezTo>
                        <a:pt x="236" y="140"/>
                        <a:pt x="234" y="136"/>
                        <a:pt x="229" y="13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229" y="235"/>
                        <a:pt x="229" y="235"/>
                        <a:pt x="229" y="235"/>
                      </a:cubicBezTo>
                      <a:cubicBezTo>
                        <a:pt x="234" y="238"/>
                        <a:pt x="237" y="241"/>
                        <a:pt x="237" y="245"/>
                      </a:cubicBezTo>
                      <a:lnTo>
                        <a:pt x="236" y="143"/>
                      </a:lnTo>
                      <a:close/>
                    </a:path>
                  </a:pathLst>
                </a:custGeom>
                <a:solidFill>
                  <a:srgbClr val="E825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56" name="Freeform 35">
                  <a:extLst>
                    <a:ext uri="{FF2B5EF4-FFF2-40B4-BE49-F238E27FC236}">
                      <a16:creationId xmlns:a16="http://schemas.microsoft.com/office/drawing/2014/main" id="{2D505010-A2C2-465C-9B89-4EAC549CEF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0000" y="4695825"/>
                  <a:ext cx="762000" cy="781050"/>
                </a:xfrm>
                <a:custGeom>
                  <a:avLst/>
                  <a:gdLst>
                    <a:gd name="T0" fmla="*/ 758812 w 239"/>
                    <a:gd name="T1" fmla="*/ 0 h 245"/>
                    <a:gd name="T2" fmla="*/ 22318 w 239"/>
                    <a:gd name="T3" fmla="*/ 423999 h 245"/>
                    <a:gd name="T4" fmla="*/ 0 w 239"/>
                    <a:gd name="T5" fmla="*/ 455878 h 245"/>
                    <a:gd name="T6" fmla="*/ 0 w 239"/>
                    <a:gd name="T7" fmla="*/ 781050 h 245"/>
                    <a:gd name="T8" fmla="*/ 25506 w 239"/>
                    <a:gd name="T9" fmla="*/ 749170 h 245"/>
                    <a:gd name="T10" fmla="*/ 762000 w 239"/>
                    <a:gd name="T11" fmla="*/ 325172 h 245"/>
                    <a:gd name="T12" fmla="*/ 758812 w 239"/>
                    <a:gd name="T13" fmla="*/ 0 h 2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39" h="245">
                      <a:moveTo>
                        <a:pt x="238" y="0"/>
                      </a:moveTo>
                      <a:cubicBezTo>
                        <a:pt x="7" y="133"/>
                        <a:pt x="7" y="133"/>
                        <a:pt x="7" y="133"/>
                      </a:cubicBezTo>
                      <a:cubicBezTo>
                        <a:pt x="2" y="136"/>
                        <a:pt x="0" y="140"/>
                        <a:pt x="0" y="143"/>
                      </a:cubicBezTo>
                      <a:cubicBezTo>
                        <a:pt x="0" y="245"/>
                        <a:pt x="0" y="245"/>
                        <a:pt x="0" y="245"/>
                      </a:cubicBezTo>
                      <a:cubicBezTo>
                        <a:pt x="0" y="242"/>
                        <a:pt x="2" y="238"/>
                        <a:pt x="8" y="235"/>
                      </a:cubicBezTo>
                      <a:cubicBezTo>
                        <a:pt x="239" y="102"/>
                        <a:pt x="239" y="102"/>
                        <a:pt x="239" y="102"/>
                      </a:cubicBezTo>
                      <a:lnTo>
                        <a:pt x="238" y="0"/>
                      </a:lnTo>
                      <a:close/>
                    </a:path>
                  </a:pathLst>
                </a:custGeom>
                <a:solidFill>
                  <a:srgbClr val="DB21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57" name="Freeform 36">
                  <a:extLst>
                    <a:ext uri="{FF2B5EF4-FFF2-40B4-BE49-F238E27FC236}">
                      <a16:creationId xmlns:a16="http://schemas.microsoft.com/office/drawing/2014/main" id="{F1EBF0E0-6049-4F4B-95A8-F924413BCB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9175" y="3667125"/>
                  <a:ext cx="3549650" cy="2058987"/>
                </a:xfrm>
                <a:custGeom>
                  <a:avLst/>
                  <a:gdLst>
                    <a:gd name="T0" fmla="*/ 1781198 w 1114"/>
                    <a:gd name="T1" fmla="*/ 0 h 646"/>
                    <a:gd name="T2" fmla="*/ 2523629 w 1114"/>
                    <a:gd name="T3" fmla="*/ 430284 h 646"/>
                    <a:gd name="T4" fmla="*/ 2526815 w 1114"/>
                    <a:gd name="T5" fmla="*/ 494029 h 646"/>
                    <a:gd name="T6" fmla="*/ 2482206 w 1114"/>
                    <a:gd name="T7" fmla="*/ 509966 h 646"/>
                    <a:gd name="T8" fmla="*/ 2440783 w 1114"/>
                    <a:gd name="T9" fmla="*/ 509966 h 646"/>
                    <a:gd name="T10" fmla="*/ 2297395 w 1114"/>
                    <a:gd name="T11" fmla="*/ 548213 h 646"/>
                    <a:gd name="T12" fmla="*/ 2281463 w 1114"/>
                    <a:gd name="T13" fmla="*/ 557775 h 646"/>
                    <a:gd name="T14" fmla="*/ 2275090 w 1114"/>
                    <a:gd name="T15" fmla="*/ 717139 h 646"/>
                    <a:gd name="T16" fmla="*/ 2294208 w 1114"/>
                    <a:gd name="T17" fmla="*/ 729889 h 646"/>
                    <a:gd name="T18" fmla="*/ 2606475 w 1114"/>
                    <a:gd name="T19" fmla="*/ 729889 h 646"/>
                    <a:gd name="T20" fmla="*/ 2670204 w 1114"/>
                    <a:gd name="T21" fmla="*/ 643832 h 646"/>
                    <a:gd name="T22" fmla="*/ 2673390 w 1114"/>
                    <a:gd name="T23" fmla="*/ 627895 h 646"/>
                    <a:gd name="T24" fmla="*/ 2695695 w 1114"/>
                    <a:gd name="T25" fmla="*/ 599210 h 646"/>
                    <a:gd name="T26" fmla="*/ 2810405 w 1114"/>
                    <a:gd name="T27" fmla="*/ 599210 h 646"/>
                    <a:gd name="T28" fmla="*/ 3549650 w 1114"/>
                    <a:gd name="T29" fmla="*/ 1029494 h 646"/>
                    <a:gd name="T30" fmla="*/ 2813592 w 1114"/>
                    <a:gd name="T31" fmla="*/ 1453403 h 646"/>
                    <a:gd name="T32" fmla="*/ 2864574 w 1114"/>
                    <a:gd name="T33" fmla="*/ 1533085 h 646"/>
                    <a:gd name="T34" fmla="*/ 3017521 w 1114"/>
                    <a:gd name="T35" fmla="*/ 1571332 h 646"/>
                    <a:gd name="T36" fmla="*/ 3017521 w 1114"/>
                    <a:gd name="T37" fmla="*/ 1749820 h 646"/>
                    <a:gd name="T38" fmla="*/ 2998403 w 1114"/>
                    <a:gd name="T39" fmla="*/ 1759382 h 646"/>
                    <a:gd name="T40" fmla="*/ 2721186 w 1114"/>
                    <a:gd name="T41" fmla="*/ 1759382 h 646"/>
                    <a:gd name="T42" fmla="*/ 2641526 w 1114"/>
                    <a:gd name="T43" fmla="*/ 1666951 h 646"/>
                    <a:gd name="T44" fmla="*/ 2504511 w 1114"/>
                    <a:gd name="T45" fmla="*/ 1631891 h 646"/>
                    <a:gd name="T46" fmla="*/ 1768452 w 1114"/>
                    <a:gd name="T47" fmla="*/ 2058987 h 646"/>
                    <a:gd name="T48" fmla="*/ 1038767 w 1114"/>
                    <a:gd name="T49" fmla="*/ 1631891 h 646"/>
                    <a:gd name="T50" fmla="*/ 927243 w 1114"/>
                    <a:gd name="T51" fmla="*/ 1631891 h 646"/>
                    <a:gd name="T52" fmla="*/ 901751 w 1114"/>
                    <a:gd name="T53" fmla="*/ 1663763 h 646"/>
                    <a:gd name="T54" fmla="*/ 838023 w 1114"/>
                    <a:gd name="T55" fmla="*/ 1749820 h 646"/>
                    <a:gd name="T56" fmla="*/ 509824 w 1114"/>
                    <a:gd name="T57" fmla="*/ 1740258 h 646"/>
                    <a:gd name="T58" fmla="*/ 513010 w 1114"/>
                    <a:gd name="T59" fmla="*/ 1580894 h 646"/>
                    <a:gd name="T60" fmla="*/ 525756 w 1114"/>
                    <a:gd name="T61" fmla="*/ 1571332 h 646"/>
                    <a:gd name="T62" fmla="*/ 675517 w 1114"/>
                    <a:gd name="T63" fmla="*/ 1533085 h 646"/>
                    <a:gd name="T64" fmla="*/ 729686 w 1114"/>
                    <a:gd name="T65" fmla="*/ 1520336 h 646"/>
                    <a:gd name="T66" fmla="*/ 729686 w 1114"/>
                    <a:gd name="T67" fmla="*/ 1453403 h 646"/>
                    <a:gd name="T68" fmla="*/ 0 w 1114"/>
                    <a:gd name="T69" fmla="*/ 1029494 h 646"/>
                    <a:gd name="T70" fmla="*/ 742431 w 1114"/>
                    <a:gd name="T71" fmla="*/ 599210 h 646"/>
                    <a:gd name="T72" fmla="*/ 857142 w 1114"/>
                    <a:gd name="T73" fmla="*/ 599210 h 646"/>
                    <a:gd name="T74" fmla="*/ 879446 w 1114"/>
                    <a:gd name="T75" fmla="*/ 627895 h 646"/>
                    <a:gd name="T76" fmla="*/ 882633 w 1114"/>
                    <a:gd name="T77" fmla="*/ 643832 h 646"/>
                    <a:gd name="T78" fmla="*/ 946361 w 1114"/>
                    <a:gd name="T79" fmla="*/ 726701 h 646"/>
                    <a:gd name="T80" fmla="*/ 962293 w 1114"/>
                    <a:gd name="T81" fmla="*/ 736263 h 646"/>
                    <a:gd name="T82" fmla="*/ 1239510 w 1114"/>
                    <a:gd name="T83" fmla="*/ 736263 h 646"/>
                    <a:gd name="T84" fmla="*/ 1255442 w 1114"/>
                    <a:gd name="T85" fmla="*/ 726701 h 646"/>
                    <a:gd name="T86" fmla="*/ 1258628 w 1114"/>
                    <a:gd name="T87" fmla="*/ 548213 h 646"/>
                    <a:gd name="T88" fmla="*/ 1112054 w 1114"/>
                    <a:gd name="T89" fmla="*/ 509966 h 646"/>
                    <a:gd name="T90" fmla="*/ 1083376 w 1114"/>
                    <a:gd name="T91" fmla="*/ 509966 h 646"/>
                    <a:gd name="T92" fmla="*/ 1035580 w 1114"/>
                    <a:gd name="T93" fmla="*/ 497217 h 646"/>
                    <a:gd name="T94" fmla="*/ 1035580 w 1114"/>
                    <a:gd name="T95" fmla="*/ 430284 h 646"/>
                    <a:gd name="T96" fmla="*/ 1781198 w 1114"/>
                    <a:gd name="T97" fmla="*/ 0 h 64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114" h="646">
                      <a:moveTo>
                        <a:pt x="559" y="0"/>
                      </a:moveTo>
                      <a:cubicBezTo>
                        <a:pt x="792" y="135"/>
                        <a:pt x="792" y="135"/>
                        <a:pt x="792" y="135"/>
                      </a:cubicBezTo>
                      <a:cubicBezTo>
                        <a:pt x="801" y="142"/>
                        <a:pt x="800" y="150"/>
                        <a:pt x="793" y="155"/>
                      </a:cubicBezTo>
                      <a:cubicBezTo>
                        <a:pt x="788" y="158"/>
                        <a:pt x="784" y="159"/>
                        <a:pt x="779" y="160"/>
                      </a:cubicBezTo>
                      <a:cubicBezTo>
                        <a:pt x="774" y="160"/>
                        <a:pt x="770" y="160"/>
                        <a:pt x="766" y="160"/>
                      </a:cubicBezTo>
                      <a:cubicBezTo>
                        <a:pt x="749" y="161"/>
                        <a:pt x="733" y="165"/>
                        <a:pt x="721" y="172"/>
                      </a:cubicBezTo>
                      <a:cubicBezTo>
                        <a:pt x="719" y="173"/>
                        <a:pt x="717" y="174"/>
                        <a:pt x="716" y="175"/>
                      </a:cubicBezTo>
                      <a:cubicBezTo>
                        <a:pt x="695" y="189"/>
                        <a:pt x="695" y="211"/>
                        <a:pt x="714" y="225"/>
                      </a:cubicBezTo>
                      <a:cubicBezTo>
                        <a:pt x="716" y="227"/>
                        <a:pt x="718" y="228"/>
                        <a:pt x="720" y="229"/>
                      </a:cubicBezTo>
                      <a:cubicBezTo>
                        <a:pt x="747" y="245"/>
                        <a:pt x="791" y="245"/>
                        <a:pt x="818" y="229"/>
                      </a:cubicBezTo>
                      <a:cubicBezTo>
                        <a:pt x="831" y="221"/>
                        <a:pt x="837" y="211"/>
                        <a:pt x="838" y="202"/>
                      </a:cubicBezTo>
                      <a:cubicBezTo>
                        <a:pt x="838" y="200"/>
                        <a:pt x="839" y="198"/>
                        <a:pt x="839" y="197"/>
                      </a:cubicBezTo>
                      <a:cubicBezTo>
                        <a:pt x="840" y="192"/>
                        <a:pt x="843" y="190"/>
                        <a:pt x="846" y="188"/>
                      </a:cubicBezTo>
                      <a:cubicBezTo>
                        <a:pt x="856" y="182"/>
                        <a:pt x="872" y="182"/>
                        <a:pt x="882" y="188"/>
                      </a:cubicBezTo>
                      <a:cubicBezTo>
                        <a:pt x="1114" y="323"/>
                        <a:pt x="1114" y="323"/>
                        <a:pt x="1114" y="323"/>
                      </a:cubicBezTo>
                      <a:cubicBezTo>
                        <a:pt x="883" y="456"/>
                        <a:pt x="883" y="456"/>
                        <a:pt x="883" y="456"/>
                      </a:cubicBezTo>
                      <a:cubicBezTo>
                        <a:pt x="868" y="465"/>
                        <a:pt x="878" y="480"/>
                        <a:pt x="899" y="481"/>
                      </a:cubicBezTo>
                      <a:cubicBezTo>
                        <a:pt x="918" y="481"/>
                        <a:pt x="934" y="485"/>
                        <a:pt x="947" y="493"/>
                      </a:cubicBezTo>
                      <a:cubicBezTo>
                        <a:pt x="974" y="508"/>
                        <a:pt x="974" y="534"/>
                        <a:pt x="947" y="549"/>
                      </a:cubicBezTo>
                      <a:cubicBezTo>
                        <a:pt x="945" y="550"/>
                        <a:pt x="943" y="551"/>
                        <a:pt x="941" y="552"/>
                      </a:cubicBezTo>
                      <a:cubicBezTo>
                        <a:pt x="916" y="564"/>
                        <a:pt x="879" y="564"/>
                        <a:pt x="854" y="552"/>
                      </a:cubicBezTo>
                      <a:cubicBezTo>
                        <a:pt x="838" y="544"/>
                        <a:pt x="830" y="534"/>
                        <a:pt x="829" y="523"/>
                      </a:cubicBezTo>
                      <a:cubicBezTo>
                        <a:pt x="828" y="509"/>
                        <a:pt x="802" y="503"/>
                        <a:pt x="786" y="512"/>
                      </a:cubicBezTo>
                      <a:cubicBezTo>
                        <a:pt x="555" y="646"/>
                        <a:pt x="555" y="646"/>
                        <a:pt x="555" y="646"/>
                      </a:cubicBezTo>
                      <a:cubicBezTo>
                        <a:pt x="326" y="512"/>
                        <a:pt x="326" y="512"/>
                        <a:pt x="326" y="512"/>
                      </a:cubicBezTo>
                      <a:cubicBezTo>
                        <a:pt x="316" y="506"/>
                        <a:pt x="300" y="507"/>
                        <a:pt x="291" y="512"/>
                      </a:cubicBezTo>
                      <a:cubicBezTo>
                        <a:pt x="286" y="515"/>
                        <a:pt x="284" y="518"/>
                        <a:pt x="283" y="522"/>
                      </a:cubicBezTo>
                      <a:cubicBezTo>
                        <a:pt x="283" y="532"/>
                        <a:pt x="276" y="542"/>
                        <a:pt x="263" y="549"/>
                      </a:cubicBezTo>
                      <a:cubicBezTo>
                        <a:pt x="234" y="566"/>
                        <a:pt x="186" y="565"/>
                        <a:pt x="160" y="546"/>
                      </a:cubicBezTo>
                      <a:cubicBezTo>
                        <a:pt x="140" y="531"/>
                        <a:pt x="140" y="510"/>
                        <a:pt x="161" y="496"/>
                      </a:cubicBezTo>
                      <a:cubicBezTo>
                        <a:pt x="162" y="494"/>
                        <a:pt x="164" y="493"/>
                        <a:pt x="165" y="493"/>
                      </a:cubicBezTo>
                      <a:cubicBezTo>
                        <a:pt x="178" y="485"/>
                        <a:pt x="195" y="481"/>
                        <a:pt x="212" y="481"/>
                      </a:cubicBezTo>
                      <a:cubicBezTo>
                        <a:pt x="219" y="481"/>
                        <a:pt x="225" y="479"/>
                        <a:pt x="229" y="477"/>
                      </a:cubicBezTo>
                      <a:cubicBezTo>
                        <a:pt x="238" y="471"/>
                        <a:pt x="240" y="462"/>
                        <a:pt x="229" y="456"/>
                      </a:cubicBezTo>
                      <a:cubicBezTo>
                        <a:pt x="0" y="323"/>
                        <a:pt x="0" y="323"/>
                        <a:pt x="0" y="323"/>
                      </a:cubicBezTo>
                      <a:cubicBezTo>
                        <a:pt x="233" y="188"/>
                        <a:pt x="233" y="188"/>
                        <a:pt x="233" y="188"/>
                      </a:cubicBezTo>
                      <a:cubicBezTo>
                        <a:pt x="244" y="182"/>
                        <a:pt x="260" y="183"/>
                        <a:pt x="269" y="188"/>
                      </a:cubicBezTo>
                      <a:cubicBezTo>
                        <a:pt x="273" y="190"/>
                        <a:pt x="275" y="193"/>
                        <a:pt x="276" y="197"/>
                      </a:cubicBezTo>
                      <a:cubicBezTo>
                        <a:pt x="276" y="198"/>
                        <a:pt x="276" y="200"/>
                        <a:pt x="277" y="202"/>
                      </a:cubicBezTo>
                      <a:cubicBezTo>
                        <a:pt x="277" y="211"/>
                        <a:pt x="284" y="221"/>
                        <a:pt x="297" y="228"/>
                      </a:cubicBezTo>
                      <a:cubicBezTo>
                        <a:pt x="298" y="229"/>
                        <a:pt x="300" y="230"/>
                        <a:pt x="302" y="231"/>
                      </a:cubicBezTo>
                      <a:cubicBezTo>
                        <a:pt x="327" y="243"/>
                        <a:pt x="363" y="243"/>
                        <a:pt x="389" y="231"/>
                      </a:cubicBezTo>
                      <a:cubicBezTo>
                        <a:pt x="391" y="231"/>
                        <a:pt x="393" y="230"/>
                        <a:pt x="394" y="228"/>
                      </a:cubicBezTo>
                      <a:cubicBezTo>
                        <a:pt x="422" y="212"/>
                        <a:pt x="421" y="187"/>
                        <a:pt x="395" y="172"/>
                      </a:cubicBezTo>
                      <a:cubicBezTo>
                        <a:pt x="382" y="164"/>
                        <a:pt x="366" y="160"/>
                        <a:pt x="349" y="160"/>
                      </a:cubicBezTo>
                      <a:cubicBezTo>
                        <a:pt x="346" y="160"/>
                        <a:pt x="343" y="160"/>
                        <a:pt x="340" y="160"/>
                      </a:cubicBezTo>
                      <a:cubicBezTo>
                        <a:pt x="334" y="159"/>
                        <a:pt x="329" y="158"/>
                        <a:pt x="325" y="156"/>
                      </a:cubicBezTo>
                      <a:cubicBezTo>
                        <a:pt x="316" y="150"/>
                        <a:pt x="315" y="141"/>
                        <a:pt x="325" y="135"/>
                      </a:cubicBezTo>
                      <a:lnTo>
                        <a:pt x="559" y="0"/>
                      </a:lnTo>
                      <a:close/>
                    </a:path>
                  </a:pathLst>
                </a:custGeom>
                <a:solidFill>
                  <a:srgbClr val="FE26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58" name="Freeform 37">
                  <a:extLst>
                    <a:ext uri="{FF2B5EF4-FFF2-40B4-BE49-F238E27FC236}">
                      <a16:creationId xmlns:a16="http://schemas.microsoft.com/office/drawing/2014/main" id="{0E07AF99-0395-42DB-93BC-CBACB237B1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21138" y="5280025"/>
                  <a:ext cx="1309688" cy="768350"/>
                </a:xfrm>
                <a:custGeom>
                  <a:avLst/>
                  <a:gdLst>
                    <a:gd name="T0" fmla="*/ 1306501 w 411"/>
                    <a:gd name="T1" fmla="*/ 446344 h 241"/>
                    <a:gd name="T2" fmla="*/ 576773 w 411"/>
                    <a:gd name="T3" fmla="*/ 19129 h 241"/>
                    <a:gd name="T4" fmla="*/ 465242 w 411"/>
                    <a:gd name="T5" fmla="*/ 19129 h 241"/>
                    <a:gd name="T6" fmla="*/ 439749 w 411"/>
                    <a:gd name="T7" fmla="*/ 51011 h 241"/>
                    <a:gd name="T8" fmla="*/ 376017 w 411"/>
                    <a:gd name="T9" fmla="*/ 137091 h 241"/>
                    <a:gd name="T10" fmla="*/ 47799 w 411"/>
                    <a:gd name="T11" fmla="*/ 127527 h 241"/>
                    <a:gd name="T12" fmla="*/ 0 w 411"/>
                    <a:gd name="T13" fmla="*/ 47823 h 241"/>
                    <a:gd name="T14" fmla="*/ 0 w 411"/>
                    <a:gd name="T15" fmla="*/ 373016 h 241"/>
                    <a:gd name="T16" fmla="*/ 47799 w 411"/>
                    <a:gd name="T17" fmla="*/ 452721 h 241"/>
                    <a:gd name="T18" fmla="*/ 376017 w 411"/>
                    <a:gd name="T19" fmla="*/ 462285 h 241"/>
                    <a:gd name="T20" fmla="*/ 442936 w 411"/>
                    <a:gd name="T21" fmla="*/ 376205 h 241"/>
                    <a:gd name="T22" fmla="*/ 465242 w 411"/>
                    <a:gd name="T23" fmla="*/ 344323 h 241"/>
                    <a:gd name="T24" fmla="*/ 576773 w 411"/>
                    <a:gd name="T25" fmla="*/ 344323 h 241"/>
                    <a:gd name="T26" fmla="*/ 1309688 w 411"/>
                    <a:gd name="T27" fmla="*/ 768350 h 241"/>
                    <a:gd name="T28" fmla="*/ 1306501 w 411"/>
                    <a:gd name="T29" fmla="*/ 446344 h 241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11" h="241">
                      <a:moveTo>
                        <a:pt x="410" y="140"/>
                      </a:moveTo>
                      <a:cubicBezTo>
                        <a:pt x="181" y="6"/>
                        <a:pt x="181" y="6"/>
                        <a:pt x="181" y="6"/>
                      </a:cubicBezTo>
                      <a:cubicBezTo>
                        <a:pt x="171" y="0"/>
                        <a:pt x="155" y="1"/>
                        <a:pt x="146" y="6"/>
                      </a:cubicBezTo>
                      <a:cubicBezTo>
                        <a:pt x="141" y="9"/>
                        <a:pt x="139" y="12"/>
                        <a:pt x="138" y="16"/>
                      </a:cubicBezTo>
                      <a:cubicBezTo>
                        <a:pt x="138" y="26"/>
                        <a:pt x="131" y="36"/>
                        <a:pt x="118" y="43"/>
                      </a:cubicBezTo>
                      <a:cubicBezTo>
                        <a:pt x="89" y="60"/>
                        <a:pt x="41" y="59"/>
                        <a:pt x="15" y="40"/>
                      </a:cubicBezTo>
                      <a:cubicBezTo>
                        <a:pt x="5" y="33"/>
                        <a:pt x="0" y="24"/>
                        <a:pt x="0" y="15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26"/>
                        <a:pt x="5" y="134"/>
                        <a:pt x="15" y="142"/>
                      </a:cubicBezTo>
                      <a:cubicBezTo>
                        <a:pt x="41" y="161"/>
                        <a:pt x="89" y="162"/>
                        <a:pt x="118" y="145"/>
                      </a:cubicBezTo>
                      <a:cubicBezTo>
                        <a:pt x="131" y="138"/>
                        <a:pt x="138" y="128"/>
                        <a:pt x="139" y="118"/>
                      </a:cubicBezTo>
                      <a:cubicBezTo>
                        <a:pt x="139" y="114"/>
                        <a:pt x="142" y="111"/>
                        <a:pt x="146" y="108"/>
                      </a:cubicBezTo>
                      <a:cubicBezTo>
                        <a:pt x="155" y="103"/>
                        <a:pt x="171" y="102"/>
                        <a:pt x="181" y="108"/>
                      </a:cubicBezTo>
                      <a:cubicBezTo>
                        <a:pt x="411" y="241"/>
                        <a:pt x="411" y="241"/>
                        <a:pt x="411" y="241"/>
                      </a:cubicBezTo>
                      <a:lnTo>
                        <a:pt x="410" y="140"/>
                      </a:lnTo>
                      <a:close/>
                    </a:path>
                  </a:pathLst>
                </a:custGeom>
                <a:solidFill>
                  <a:srgbClr val="ED253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59" name="Freeform 38">
                  <a:extLst>
                    <a:ext uri="{FF2B5EF4-FFF2-40B4-BE49-F238E27FC236}">
                      <a16:creationId xmlns:a16="http://schemas.microsoft.com/office/drawing/2014/main" id="{E1B7DD06-A099-44F9-BCA7-C89892BC93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7650" y="5270500"/>
                  <a:ext cx="1312863" cy="777875"/>
                </a:xfrm>
                <a:custGeom>
                  <a:avLst/>
                  <a:gdLst>
                    <a:gd name="T0" fmla="*/ 1312863 w 412"/>
                    <a:gd name="T1" fmla="*/ 57384 h 244"/>
                    <a:gd name="T2" fmla="*/ 1249132 w 412"/>
                    <a:gd name="T3" fmla="*/ 146649 h 244"/>
                    <a:gd name="T4" fmla="*/ 1230012 w 412"/>
                    <a:gd name="T5" fmla="*/ 156213 h 244"/>
                    <a:gd name="T6" fmla="*/ 952782 w 412"/>
                    <a:gd name="T7" fmla="*/ 156213 h 244"/>
                    <a:gd name="T8" fmla="*/ 873118 w 412"/>
                    <a:gd name="T9" fmla="*/ 63760 h 244"/>
                    <a:gd name="T10" fmla="*/ 736096 w 412"/>
                    <a:gd name="T11" fmla="*/ 28692 h 244"/>
                    <a:gd name="T12" fmla="*/ 0 w 412"/>
                    <a:gd name="T13" fmla="*/ 455886 h 244"/>
                    <a:gd name="T14" fmla="*/ 3187 w 412"/>
                    <a:gd name="T15" fmla="*/ 777875 h 244"/>
                    <a:gd name="T16" fmla="*/ 736096 w 412"/>
                    <a:gd name="T17" fmla="*/ 353869 h 244"/>
                    <a:gd name="T18" fmla="*/ 873118 w 412"/>
                    <a:gd name="T19" fmla="*/ 388938 h 244"/>
                    <a:gd name="T20" fmla="*/ 952782 w 412"/>
                    <a:gd name="T21" fmla="*/ 481390 h 244"/>
                    <a:gd name="T22" fmla="*/ 1230012 w 412"/>
                    <a:gd name="T23" fmla="*/ 481390 h 244"/>
                    <a:gd name="T24" fmla="*/ 1249132 w 412"/>
                    <a:gd name="T25" fmla="*/ 471826 h 244"/>
                    <a:gd name="T26" fmla="*/ 1312863 w 412"/>
                    <a:gd name="T27" fmla="*/ 382561 h 244"/>
                    <a:gd name="T28" fmla="*/ 1312863 w 412"/>
                    <a:gd name="T29" fmla="*/ 57384 h 24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12" h="244">
                      <a:moveTo>
                        <a:pt x="412" y="18"/>
                      </a:moveTo>
                      <a:cubicBezTo>
                        <a:pt x="412" y="28"/>
                        <a:pt x="405" y="39"/>
                        <a:pt x="392" y="46"/>
                      </a:cubicBezTo>
                      <a:cubicBezTo>
                        <a:pt x="390" y="47"/>
                        <a:pt x="388" y="48"/>
                        <a:pt x="386" y="49"/>
                      </a:cubicBezTo>
                      <a:cubicBezTo>
                        <a:pt x="361" y="61"/>
                        <a:pt x="324" y="61"/>
                        <a:pt x="299" y="49"/>
                      </a:cubicBezTo>
                      <a:cubicBezTo>
                        <a:pt x="283" y="41"/>
                        <a:pt x="275" y="31"/>
                        <a:pt x="274" y="20"/>
                      </a:cubicBezTo>
                      <a:cubicBezTo>
                        <a:pt x="273" y="6"/>
                        <a:pt x="247" y="0"/>
                        <a:pt x="231" y="9"/>
                      </a:cubicBezTo>
                      <a:cubicBezTo>
                        <a:pt x="0" y="143"/>
                        <a:pt x="0" y="143"/>
                        <a:pt x="0" y="143"/>
                      </a:cubicBezTo>
                      <a:cubicBezTo>
                        <a:pt x="1" y="244"/>
                        <a:pt x="1" y="244"/>
                        <a:pt x="1" y="244"/>
                      </a:cubicBezTo>
                      <a:cubicBezTo>
                        <a:pt x="231" y="111"/>
                        <a:pt x="231" y="111"/>
                        <a:pt x="231" y="111"/>
                      </a:cubicBezTo>
                      <a:cubicBezTo>
                        <a:pt x="247" y="102"/>
                        <a:pt x="273" y="108"/>
                        <a:pt x="274" y="122"/>
                      </a:cubicBezTo>
                      <a:cubicBezTo>
                        <a:pt x="275" y="132"/>
                        <a:pt x="283" y="143"/>
                        <a:pt x="299" y="151"/>
                      </a:cubicBezTo>
                      <a:cubicBezTo>
                        <a:pt x="324" y="163"/>
                        <a:pt x="361" y="163"/>
                        <a:pt x="386" y="151"/>
                      </a:cubicBezTo>
                      <a:cubicBezTo>
                        <a:pt x="388" y="150"/>
                        <a:pt x="390" y="149"/>
                        <a:pt x="392" y="148"/>
                      </a:cubicBezTo>
                      <a:cubicBezTo>
                        <a:pt x="406" y="140"/>
                        <a:pt x="412" y="130"/>
                        <a:pt x="412" y="120"/>
                      </a:cubicBezTo>
                      <a:lnTo>
                        <a:pt x="412" y="18"/>
                      </a:lnTo>
                      <a:close/>
                    </a:path>
                  </a:pathLst>
                </a:custGeom>
                <a:solidFill>
                  <a:srgbClr val="DB21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237" name="Group 61">
                <a:extLst>
                  <a:ext uri="{FF2B5EF4-FFF2-40B4-BE49-F238E27FC236}">
                    <a16:creationId xmlns:a16="http://schemas.microsoft.com/office/drawing/2014/main" id="{6F18FFF2-58BE-4988-955F-9C09E9919E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70379" y="4015819"/>
                <a:ext cx="1704716" cy="2387134"/>
                <a:chOff x="2352676" y="781050"/>
                <a:chExt cx="4068763" cy="5697538"/>
              </a:xfrm>
            </p:grpSpPr>
            <p:sp>
              <p:nvSpPr>
                <p:cNvPr id="238" name="Freeform 36">
                  <a:extLst>
                    <a:ext uri="{FF2B5EF4-FFF2-40B4-BE49-F238E27FC236}">
                      <a16:creationId xmlns:a16="http://schemas.microsoft.com/office/drawing/2014/main" id="{EB9D8A5B-29A9-4811-A36A-75F2DEC601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3563" y="781050"/>
                  <a:ext cx="452438" cy="654050"/>
                </a:xfrm>
                <a:custGeom>
                  <a:avLst/>
                  <a:gdLst>
                    <a:gd name="T0" fmla="*/ 288247 w 124"/>
                    <a:gd name="T1" fmla="*/ 624819 h 179"/>
                    <a:gd name="T2" fmla="*/ 226219 w 124"/>
                    <a:gd name="T3" fmla="*/ 559048 h 179"/>
                    <a:gd name="T4" fmla="*/ 131353 w 124"/>
                    <a:gd name="T5" fmla="*/ 478662 h 179"/>
                    <a:gd name="T6" fmla="*/ 69325 w 124"/>
                    <a:gd name="T7" fmla="*/ 383661 h 179"/>
                    <a:gd name="T8" fmla="*/ 10946 w 124"/>
                    <a:gd name="T9" fmla="*/ 328852 h 179"/>
                    <a:gd name="T10" fmla="*/ 7297 w 124"/>
                    <a:gd name="T11" fmla="*/ 281351 h 179"/>
                    <a:gd name="T12" fmla="*/ 36487 w 124"/>
                    <a:gd name="T13" fmla="*/ 270389 h 179"/>
                    <a:gd name="T14" fmla="*/ 80271 w 124"/>
                    <a:gd name="T15" fmla="*/ 310582 h 179"/>
                    <a:gd name="T16" fmla="*/ 138650 w 124"/>
                    <a:gd name="T17" fmla="*/ 361737 h 179"/>
                    <a:gd name="T18" fmla="*/ 175137 w 124"/>
                    <a:gd name="T19" fmla="*/ 372699 h 179"/>
                    <a:gd name="T20" fmla="*/ 200678 w 124"/>
                    <a:gd name="T21" fmla="*/ 317890 h 179"/>
                    <a:gd name="T22" fmla="*/ 178786 w 124"/>
                    <a:gd name="T23" fmla="*/ 157118 h 179"/>
                    <a:gd name="T24" fmla="*/ 124056 w 124"/>
                    <a:gd name="T25" fmla="*/ 87694 h 179"/>
                    <a:gd name="T26" fmla="*/ 127704 w 124"/>
                    <a:gd name="T27" fmla="*/ 54809 h 179"/>
                    <a:gd name="T28" fmla="*/ 175137 w 124"/>
                    <a:gd name="T29" fmla="*/ 80386 h 179"/>
                    <a:gd name="T30" fmla="*/ 218922 w 124"/>
                    <a:gd name="T31" fmla="*/ 120579 h 179"/>
                    <a:gd name="T32" fmla="*/ 233516 w 124"/>
                    <a:gd name="T33" fmla="*/ 127887 h 179"/>
                    <a:gd name="T34" fmla="*/ 182435 w 124"/>
                    <a:gd name="T35" fmla="*/ 43847 h 179"/>
                    <a:gd name="T36" fmla="*/ 175137 w 124"/>
                    <a:gd name="T37" fmla="*/ 0 h 179"/>
                    <a:gd name="T38" fmla="*/ 200678 w 124"/>
                    <a:gd name="T39" fmla="*/ 7308 h 179"/>
                    <a:gd name="T40" fmla="*/ 255409 w 124"/>
                    <a:gd name="T41" fmla="*/ 51155 h 179"/>
                    <a:gd name="T42" fmla="*/ 266355 w 124"/>
                    <a:gd name="T43" fmla="*/ 73078 h 179"/>
                    <a:gd name="T44" fmla="*/ 295544 w 124"/>
                    <a:gd name="T45" fmla="*/ 80386 h 179"/>
                    <a:gd name="T46" fmla="*/ 328382 w 124"/>
                    <a:gd name="T47" fmla="*/ 98656 h 179"/>
                    <a:gd name="T48" fmla="*/ 350275 w 124"/>
                    <a:gd name="T49" fmla="*/ 142503 h 179"/>
                    <a:gd name="T50" fmla="*/ 361221 w 124"/>
                    <a:gd name="T51" fmla="*/ 160772 h 179"/>
                    <a:gd name="T52" fmla="*/ 397708 w 124"/>
                    <a:gd name="T53" fmla="*/ 190003 h 179"/>
                    <a:gd name="T54" fmla="*/ 423248 w 124"/>
                    <a:gd name="T55" fmla="*/ 274043 h 179"/>
                    <a:gd name="T56" fmla="*/ 426897 w 124"/>
                    <a:gd name="T57" fmla="*/ 350775 h 179"/>
                    <a:gd name="T58" fmla="*/ 426897 w 124"/>
                    <a:gd name="T59" fmla="*/ 427508 h 179"/>
                    <a:gd name="T60" fmla="*/ 434195 w 124"/>
                    <a:gd name="T61" fmla="*/ 500586 h 179"/>
                    <a:gd name="T62" fmla="*/ 441492 w 124"/>
                    <a:gd name="T63" fmla="*/ 544433 h 179"/>
                    <a:gd name="T64" fmla="*/ 448789 w 124"/>
                    <a:gd name="T65" fmla="*/ 577318 h 179"/>
                    <a:gd name="T66" fmla="*/ 452438 w 124"/>
                    <a:gd name="T67" fmla="*/ 602895 h 179"/>
                    <a:gd name="T68" fmla="*/ 394059 w 124"/>
                    <a:gd name="T69" fmla="*/ 650396 h 179"/>
                    <a:gd name="T70" fmla="*/ 288247 w 124"/>
                    <a:gd name="T71" fmla="*/ 624819 h 179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124" h="179">
                      <a:moveTo>
                        <a:pt x="79" y="171"/>
                      </a:moveTo>
                      <a:cubicBezTo>
                        <a:pt x="72" y="162"/>
                        <a:pt x="69" y="158"/>
                        <a:pt x="62" y="153"/>
                      </a:cubicBezTo>
                      <a:cubicBezTo>
                        <a:pt x="55" y="147"/>
                        <a:pt x="41" y="138"/>
                        <a:pt x="36" y="131"/>
                      </a:cubicBezTo>
                      <a:cubicBezTo>
                        <a:pt x="32" y="125"/>
                        <a:pt x="25" y="111"/>
                        <a:pt x="19" y="105"/>
                      </a:cubicBezTo>
                      <a:cubicBezTo>
                        <a:pt x="12" y="99"/>
                        <a:pt x="6" y="94"/>
                        <a:pt x="3" y="90"/>
                      </a:cubicBezTo>
                      <a:cubicBezTo>
                        <a:pt x="1" y="85"/>
                        <a:pt x="0" y="79"/>
                        <a:pt x="2" y="77"/>
                      </a:cubicBezTo>
                      <a:cubicBezTo>
                        <a:pt x="4" y="75"/>
                        <a:pt x="7" y="73"/>
                        <a:pt x="10" y="74"/>
                      </a:cubicBezTo>
                      <a:cubicBezTo>
                        <a:pt x="13" y="76"/>
                        <a:pt x="19" y="82"/>
                        <a:pt x="22" y="85"/>
                      </a:cubicBezTo>
                      <a:cubicBezTo>
                        <a:pt x="25" y="88"/>
                        <a:pt x="34" y="98"/>
                        <a:pt x="38" y="99"/>
                      </a:cubicBezTo>
                      <a:cubicBezTo>
                        <a:pt x="41" y="101"/>
                        <a:pt x="45" y="102"/>
                        <a:pt x="48" y="102"/>
                      </a:cubicBezTo>
                      <a:cubicBezTo>
                        <a:pt x="51" y="101"/>
                        <a:pt x="55" y="94"/>
                        <a:pt x="55" y="87"/>
                      </a:cubicBezTo>
                      <a:cubicBezTo>
                        <a:pt x="55" y="81"/>
                        <a:pt x="52" y="49"/>
                        <a:pt x="49" y="43"/>
                      </a:cubicBezTo>
                      <a:cubicBezTo>
                        <a:pt x="46" y="38"/>
                        <a:pt x="38" y="29"/>
                        <a:pt x="34" y="24"/>
                      </a:cubicBezTo>
                      <a:cubicBezTo>
                        <a:pt x="30" y="20"/>
                        <a:pt x="29" y="17"/>
                        <a:pt x="35" y="15"/>
                      </a:cubicBezTo>
                      <a:cubicBezTo>
                        <a:pt x="40" y="14"/>
                        <a:pt x="45" y="19"/>
                        <a:pt x="48" y="22"/>
                      </a:cubicBezTo>
                      <a:cubicBezTo>
                        <a:pt x="51" y="24"/>
                        <a:pt x="58" y="30"/>
                        <a:pt x="60" y="33"/>
                      </a:cubicBezTo>
                      <a:cubicBezTo>
                        <a:pt x="62" y="36"/>
                        <a:pt x="68" y="41"/>
                        <a:pt x="64" y="35"/>
                      </a:cubicBezTo>
                      <a:cubicBezTo>
                        <a:pt x="61" y="28"/>
                        <a:pt x="53" y="15"/>
                        <a:pt x="50" y="12"/>
                      </a:cubicBezTo>
                      <a:cubicBezTo>
                        <a:pt x="48" y="9"/>
                        <a:pt x="47" y="0"/>
                        <a:pt x="48" y="0"/>
                      </a:cubicBezTo>
                      <a:cubicBezTo>
                        <a:pt x="48" y="0"/>
                        <a:pt x="53" y="0"/>
                        <a:pt x="55" y="2"/>
                      </a:cubicBezTo>
                      <a:cubicBezTo>
                        <a:pt x="57" y="4"/>
                        <a:pt x="68" y="12"/>
                        <a:pt x="70" y="14"/>
                      </a:cubicBezTo>
                      <a:cubicBezTo>
                        <a:pt x="71" y="15"/>
                        <a:pt x="73" y="20"/>
                        <a:pt x="73" y="20"/>
                      </a:cubicBezTo>
                      <a:cubicBezTo>
                        <a:pt x="73" y="20"/>
                        <a:pt x="78" y="22"/>
                        <a:pt x="81" y="22"/>
                      </a:cubicBezTo>
                      <a:cubicBezTo>
                        <a:pt x="85" y="23"/>
                        <a:pt x="89" y="25"/>
                        <a:pt x="90" y="27"/>
                      </a:cubicBezTo>
                      <a:cubicBezTo>
                        <a:pt x="92" y="29"/>
                        <a:pt x="96" y="38"/>
                        <a:pt x="96" y="39"/>
                      </a:cubicBezTo>
                      <a:cubicBezTo>
                        <a:pt x="97" y="40"/>
                        <a:pt x="97" y="41"/>
                        <a:pt x="99" y="44"/>
                      </a:cubicBezTo>
                      <a:cubicBezTo>
                        <a:pt x="101" y="46"/>
                        <a:pt x="106" y="49"/>
                        <a:pt x="109" y="52"/>
                      </a:cubicBezTo>
                      <a:cubicBezTo>
                        <a:pt x="111" y="55"/>
                        <a:pt x="115" y="70"/>
                        <a:pt x="116" y="75"/>
                      </a:cubicBezTo>
                      <a:cubicBezTo>
                        <a:pt x="116" y="80"/>
                        <a:pt x="116" y="94"/>
                        <a:pt x="117" y="96"/>
                      </a:cubicBezTo>
                      <a:cubicBezTo>
                        <a:pt x="117" y="99"/>
                        <a:pt x="116" y="114"/>
                        <a:pt x="117" y="117"/>
                      </a:cubicBezTo>
                      <a:cubicBezTo>
                        <a:pt x="118" y="120"/>
                        <a:pt x="118" y="132"/>
                        <a:pt x="119" y="137"/>
                      </a:cubicBezTo>
                      <a:cubicBezTo>
                        <a:pt x="120" y="142"/>
                        <a:pt x="121" y="147"/>
                        <a:pt x="121" y="149"/>
                      </a:cubicBezTo>
                      <a:cubicBezTo>
                        <a:pt x="122" y="152"/>
                        <a:pt x="123" y="158"/>
                        <a:pt x="123" y="158"/>
                      </a:cubicBezTo>
                      <a:cubicBezTo>
                        <a:pt x="124" y="165"/>
                        <a:pt x="124" y="165"/>
                        <a:pt x="124" y="165"/>
                      </a:cubicBezTo>
                      <a:cubicBezTo>
                        <a:pt x="124" y="165"/>
                        <a:pt x="114" y="178"/>
                        <a:pt x="108" y="178"/>
                      </a:cubicBezTo>
                      <a:cubicBezTo>
                        <a:pt x="103" y="179"/>
                        <a:pt x="79" y="171"/>
                        <a:pt x="79" y="171"/>
                      </a:cubicBez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39" name="Freeform 37">
                  <a:extLst>
                    <a:ext uri="{FF2B5EF4-FFF2-40B4-BE49-F238E27FC236}">
                      <a16:creationId xmlns:a16="http://schemas.microsoft.com/office/drawing/2014/main" id="{26BFCDD4-E9CB-4EBA-9EBA-9D096D021D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70263" y="1358900"/>
                  <a:ext cx="219075" cy="247650"/>
                </a:xfrm>
                <a:custGeom>
                  <a:avLst/>
                  <a:gdLst>
                    <a:gd name="T0" fmla="*/ 219075 w 60"/>
                    <a:gd name="T1" fmla="*/ 10926 h 68"/>
                    <a:gd name="T2" fmla="*/ 182563 w 60"/>
                    <a:gd name="T3" fmla="*/ 0 h 68"/>
                    <a:gd name="T4" fmla="*/ 102235 w 60"/>
                    <a:gd name="T5" fmla="*/ 29135 h 68"/>
                    <a:gd name="T6" fmla="*/ 0 w 60"/>
                    <a:gd name="T7" fmla="*/ 40061 h 68"/>
                    <a:gd name="T8" fmla="*/ 0 w 60"/>
                    <a:gd name="T9" fmla="*/ 76480 h 68"/>
                    <a:gd name="T10" fmla="*/ 25559 w 60"/>
                    <a:gd name="T11" fmla="*/ 149318 h 68"/>
                    <a:gd name="T12" fmla="*/ 76676 w 60"/>
                    <a:gd name="T13" fmla="*/ 207589 h 68"/>
                    <a:gd name="T14" fmla="*/ 182563 w 60"/>
                    <a:gd name="T15" fmla="*/ 247650 h 68"/>
                    <a:gd name="T16" fmla="*/ 219075 w 60"/>
                    <a:gd name="T17" fmla="*/ 247650 h 68"/>
                    <a:gd name="T18" fmla="*/ 219075 w 60"/>
                    <a:gd name="T19" fmla="*/ 10926 h 6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60" h="68">
                      <a:moveTo>
                        <a:pt x="60" y="3"/>
                      </a:moveTo>
                      <a:cubicBezTo>
                        <a:pt x="56" y="2"/>
                        <a:pt x="50" y="0"/>
                        <a:pt x="50" y="0"/>
                      </a:cubicBezTo>
                      <a:cubicBezTo>
                        <a:pt x="50" y="0"/>
                        <a:pt x="45" y="6"/>
                        <a:pt x="28" y="8"/>
                      </a:cubicBezTo>
                      <a:cubicBezTo>
                        <a:pt x="10" y="10"/>
                        <a:pt x="0" y="11"/>
                        <a:pt x="0" y="11"/>
                      </a:cubicBezTo>
                      <a:cubicBezTo>
                        <a:pt x="0" y="11"/>
                        <a:pt x="0" y="16"/>
                        <a:pt x="0" y="21"/>
                      </a:cubicBezTo>
                      <a:cubicBezTo>
                        <a:pt x="0" y="25"/>
                        <a:pt x="2" y="36"/>
                        <a:pt x="7" y="41"/>
                      </a:cubicBezTo>
                      <a:cubicBezTo>
                        <a:pt x="11" y="45"/>
                        <a:pt x="13" y="53"/>
                        <a:pt x="21" y="57"/>
                      </a:cubicBezTo>
                      <a:cubicBezTo>
                        <a:pt x="29" y="61"/>
                        <a:pt x="43" y="68"/>
                        <a:pt x="50" y="68"/>
                      </a:cubicBezTo>
                      <a:cubicBezTo>
                        <a:pt x="54" y="68"/>
                        <a:pt x="57" y="68"/>
                        <a:pt x="60" y="68"/>
                      </a:cubicBezTo>
                      <a:cubicBezTo>
                        <a:pt x="38" y="32"/>
                        <a:pt x="52" y="12"/>
                        <a:pt x="60" y="3"/>
                      </a:cubicBezTo>
                      <a:close/>
                    </a:path>
                  </a:pathLst>
                </a:custGeom>
                <a:solidFill>
                  <a:srgbClr val="636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40" name="Freeform 38">
                  <a:extLst>
                    <a:ext uri="{FF2B5EF4-FFF2-40B4-BE49-F238E27FC236}">
                      <a16:creationId xmlns:a16="http://schemas.microsoft.com/office/drawing/2014/main" id="{98B4C08A-E26C-4774-ACC5-601E4EF812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09963" y="1317625"/>
                  <a:ext cx="1100138" cy="350838"/>
                </a:xfrm>
                <a:custGeom>
                  <a:avLst/>
                  <a:gdLst>
                    <a:gd name="T0" fmla="*/ 844292 w 301"/>
                    <a:gd name="T1" fmla="*/ 32891 h 96"/>
                    <a:gd name="T2" fmla="*/ 760228 w 301"/>
                    <a:gd name="T3" fmla="*/ 10964 h 96"/>
                    <a:gd name="T4" fmla="*/ 84064 w 301"/>
                    <a:gd name="T5" fmla="*/ 51164 h 96"/>
                    <a:gd name="T6" fmla="*/ 80409 w 301"/>
                    <a:gd name="T7" fmla="*/ 51164 h 96"/>
                    <a:gd name="T8" fmla="*/ 80409 w 301"/>
                    <a:gd name="T9" fmla="*/ 288710 h 96"/>
                    <a:gd name="T10" fmla="*/ 98683 w 301"/>
                    <a:gd name="T11" fmla="*/ 288710 h 96"/>
                    <a:gd name="T12" fmla="*/ 142543 w 301"/>
                    <a:gd name="T13" fmla="*/ 336220 h 96"/>
                    <a:gd name="T14" fmla="*/ 226606 w 301"/>
                    <a:gd name="T15" fmla="*/ 347183 h 96"/>
                    <a:gd name="T16" fmla="*/ 588446 w 301"/>
                    <a:gd name="T17" fmla="*/ 347183 h 96"/>
                    <a:gd name="T18" fmla="*/ 986835 w 301"/>
                    <a:gd name="T19" fmla="*/ 285056 h 96"/>
                    <a:gd name="T20" fmla="*/ 1100138 w 301"/>
                    <a:gd name="T21" fmla="*/ 91364 h 96"/>
                    <a:gd name="T22" fmla="*/ 844292 w 301"/>
                    <a:gd name="T23" fmla="*/ 32891 h 9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301" h="96">
                      <a:moveTo>
                        <a:pt x="231" y="9"/>
                      </a:moveTo>
                      <a:cubicBezTo>
                        <a:pt x="226" y="8"/>
                        <a:pt x="215" y="5"/>
                        <a:pt x="208" y="3"/>
                      </a:cubicBezTo>
                      <a:cubicBezTo>
                        <a:pt x="201" y="0"/>
                        <a:pt x="27" y="14"/>
                        <a:pt x="23" y="14"/>
                      </a:cubicBezTo>
                      <a:cubicBezTo>
                        <a:pt x="23" y="14"/>
                        <a:pt x="22" y="14"/>
                        <a:pt x="22" y="14"/>
                      </a:cubicBezTo>
                      <a:cubicBezTo>
                        <a:pt x="14" y="23"/>
                        <a:pt x="0" y="43"/>
                        <a:pt x="22" y="79"/>
                      </a:cubicBezTo>
                      <a:cubicBezTo>
                        <a:pt x="25" y="79"/>
                        <a:pt x="27" y="79"/>
                        <a:pt x="27" y="79"/>
                      </a:cubicBezTo>
                      <a:cubicBezTo>
                        <a:pt x="27" y="79"/>
                        <a:pt x="33" y="91"/>
                        <a:pt x="39" y="92"/>
                      </a:cubicBezTo>
                      <a:cubicBezTo>
                        <a:pt x="44" y="93"/>
                        <a:pt x="57" y="96"/>
                        <a:pt x="62" y="95"/>
                      </a:cubicBezTo>
                      <a:cubicBezTo>
                        <a:pt x="67" y="95"/>
                        <a:pt x="152" y="96"/>
                        <a:pt x="161" y="95"/>
                      </a:cubicBezTo>
                      <a:cubicBezTo>
                        <a:pt x="170" y="94"/>
                        <a:pt x="263" y="80"/>
                        <a:pt x="270" y="78"/>
                      </a:cubicBezTo>
                      <a:cubicBezTo>
                        <a:pt x="277" y="76"/>
                        <a:pt x="301" y="25"/>
                        <a:pt x="301" y="25"/>
                      </a:cubicBezTo>
                      <a:cubicBezTo>
                        <a:pt x="286" y="17"/>
                        <a:pt x="237" y="10"/>
                        <a:pt x="231" y="9"/>
                      </a:cubicBezTo>
                      <a:close/>
                    </a:path>
                  </a:pathLst>
                </a:custGeom>
                <a:solidFill>
                  <a:srgbClr val="B5B3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41" name="Freeform 39">
                  <a:extLst>
                    <a:ext uri="{FF2B5EF4-FFF2-40B4-BE49-F238E27FC236}">
                      <a16:creationId xmlns:a16="http://schemas.microsoft.com/office/drawing/2014/main" id="{59C7798B-C52B-4DA5-9239-52403336A9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4788" y="1731963"/>
                  <a:ext cx="1404938" cy="920750"/>
                </a:xfrm>
                <a:custGeom>
                  <a:avLst/>
                  <a:gdLst>
                    <a:gd name="T0" fmla="*/ 1082973 w 384"/>
                    <a:gd name="T1" fmla="*/ 47499 h 252"/>
                    <a:gd name="T2" fmla="*/ 1071997 w 384"/>
                    <a:gd name="T3" fmla="*/ 255764 h 252"/>
                    <a:gd name="T4" fmla="*/ 1141512 w 384"/>
                    <a:gd name="T5" fmla="*/ 361723 h 252"/>
                    <a:gd name="T6" fmla="*/ 1243956 w 384"/>
                    <a:gd name="T7" fmla="*/ 493259 h 252"/>
                    <a:gd name="T8" fmla="*/ 1335423 w 384"/>
                    <a:gd name="T9" fmla="*/ 602872 h 252"/>
                    <a:gd name="T10" fmla="*/ 1401279 w 384"/>
                    <a:gd name="T11" fmla="*/ 741715 h 252"/>
                    <a:gd name="T12" fmla="*/ 1401279 w 384"/>
                    <a:gd name="T13" fmla="*/ 851328 h 252"/>
                    <a:gd name="T14" fmla="*/ 1361034 w 384"/>
                    <a:gd name="T15" fmla="*/ 898827 h 252"/>
                    <a:gd name="T16" fmla="*/ 1284201 w 384"/>
                    <a:gd name="T17" fmla="*/ 898827 h 252"/>
                    <a:gd name="T18" fmla="*/ 1156147 w 384"/>
                    <a:gd name="T19" fmla="*/ 770945 h 252"/>
                    <a:gd name="T20" fmla="*/ 1112243 w 384"/>
                    <a:gd name="T21" fmla="*/ 686909 h 252"/>
                    <a:gd name="T22" fmla="*/ 1079314 w 384"/>
                    <a:gd name="T23" fmla="*/ 584603 h 252"/>
                    <a:gd name="T24" fmla="*/ 900038 w 384"/>
                    <a:gd name="T25" fmla="*/ 526143 h 252"/>
                    <a:gd name="T26" fmla="*/ 643930 w 384"/>
                    <a:gd name="T27" fmla="*/ 515182 h 252"/>
                    <a:gd name="T28" fmla="*/ 519534 w 384"/>
                    <a:gd name="T29" fmla="*/ 464029 h 252"/>
                    <a:gd name="T30" fmla="*/ 424408 w 384"/>
                    <a:gd name="T31" fmla="*/ 456721 h 252"/>
                    <a:gd name="T32" fmla="*/ 376845 w 384"/>
                    <a:gd name="T33" fmla="*/ 431145 h 252"/>
                    <a:gd name="T34" fmla="*/ 270743 w 384"/>
                    <a:gd name="T35" fmla="*/ 394607 h 252"/>
                    <a:gd name="T36" fmla="*/ 139030 w 384"/>
                    <a:gd name="T37" fmla="*/ 332493 h 252"/>
                    <a:gd name="T38" fmla="*/ 43904 w 384"/>
                    <a:gd name="T39" fmla="*/ 248456 h 252"/>
                    <a:gd name="T40" fmla="*/ 0 w 384"/>
                    <a:gd name="T41" fmla="*/ 197304 h 252"/>
                    <a:gd name="T42" fmla="*/ 40246 w 384"/>
                    <a:gd name="T43" fmla="*/ 84037 h 252"/>
                    <a:gd name="T44" fmla="*/ 168300 w 384"/>
                    <a:gd name="T45" fmla="*/ 10961 h 252"/>
                    <a:gd name="T46" fmla="*/ 310989 w 384"/>
                    <a:gd name="T47" fmla="*/ 21923 h 252"/>
                    <a:gd name="T48" fmla="*/ 442702 w 384"/>
                    <a:gd name="T49" fmla="*/ 58460 h 252"/>
                    <a:gd name="T50" fmla="*/ 523193 w 384"/>
                    <a:gd name="T51" fmla="*/ 54807 h 252"/>
                    <a:gd name="T52" fmla="*/ 662223 w 384"/>
                    <a:gd name="T53" fmla="*/ 40191 h 252"/>
                    <a:gd name="T54" fmla="*/ 764667 w 384"/>
                    <a:gd name="T55" fmla="*/ 51153 h 252"/>
                    <a:gd name="T56" fmla="*/ 903697 w 384"/>
                    <a:gd name="T57" fmla="*/ 10961 h 252"/>
                    <a:gd name="T58" fmla="*/ 1020775 w 384"/>
                    <a:gd name="T59" fmla="*/ 3654 h 252"/>
                    <a:gd name="T60" fmla="*/ 1082973 w 384"/>
                    <a:gd name="T61" fmla="*/ 47499 h 25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384" h="252">
                      <a:moveTo>
                        <a:pt x="296" y="13"/>
                      </a:moveTo>
                      <a:cubicBezTo>
                        <a:pt x="295" y="32"/>
                        <a:pt x="289" y="58"/>
                        <a:pt x="293" y="70"/>
                      </a:cubicBezTo>
                      <a:cubicBezTo>
                        <a:pt x="297" y="82"/>
                        <a:pt x="301" y="86"/>
                        <a:pt x="312" y="99"/>
                      </a:cubicBezTo>
                      <a:cubicBezTo>
                        <a:pt x="322" y="113"/>
                        <a:pt x="334" y="129"/>
                        <a:pt x="340" y="135"/>
                      </a:cubicBezTo>
                      <a:cubicBezTo>
                        <a:pt x="346" y="142"/>
                        <a:pt x="358" y="156"/>
                        <a:pt x="365" y="165"/>
                      </a:cubicBezTo>
                      <a:cubicBezTo>
                        <a:pt x="371" y="174"/>
                        <a:pt x="381" y="197"/>
                        <a:pt x="383" y="203"/>
                      </a:cubicBezTo>
                      <a:cubicBezTo>
                        <a:pt x="384" y="208"/>
                        <a:pt x="382" y="230"/>
                        <a:pt x="383" y="233"/>
                      </a:cubicBezTo>
                      <a:cubicBezTo>
                        <a:pt x="383" y="236"/>
                        <a:pt x="378" y="245"/>
                        <a:pt x="372" y="246"/>
                      </a:cubicBezTo>
                      <a:cubicBezTo>
                        <a:pt x="366" y="247"/>
                        <a:pt x="356" y="252"/>
                        <a:pt x="351" y="246"/>
                      </a:cubicBezTo>
                      <a:cubicBezTo>
                        <a:pt x="347" y="241"/>
                        <a:pt x="318" y="214"/>
                        <a:pt x="316" y="211"/>
                      </a:cubicBezTo>
                      <a:cubicBezTo>
                        <a:pt x="314" y="208"/>
                        <a:pt x="306" y="197"/>
                        <a:pt x="304" y="188"/>
                      </a:cubicBezTo>
                      <a:cubicBezTo>
                        <a:pt x="301" y="179"/>
                        <a:pt x="302" y="166"/>
                        <a:pt x="295" y="160"/>
                      </a:cubicBezTo>
                      <a:cubicBezTo>
                        <a:pt x="288" y="154"/>
                        <a:pt x="263" y="145"/>
                        <a:pt x="246" y="144"/>
                      </a:cubicBezTo>
                      <a:cubicBezTo>
                        <a:pt x="228" y="143"/>
                        <a:pt x="188" y="143"/>
                        <a:pt x="176" y="141"/>
                      </a:cubicBezTo>
                      <a:cubicBezTo>
                        <a:pt x="164" y="139"/>
                        <a:pt x="145" y="128"/>
                        <a:pt x="142" y="127"/>
                      </a:cubicBezTo>
                      <a:cubicBezTo>
                        <a:pt x="140" y="126"/>
                        <a:pt x="124" y="127"/>
                        <a:pt x="116" y="125"/>
                      </a:cubicBezTo>
                      <a:cubicBezTo>
                        <a:pt x="108" y="122"/>
                        <a:pt x="112" y="123"/>
                        <a:pt x="103" y="118"/>
                      </a:cubicBezTo>
                      <a:cubicBezTo>
                        <a:pt x="95" y="114"/>
                        <a:pt x="90" y="115"/>
                        <a:pt x="74" y="108"/>
                      </a:cubicBezTo>
                      <a:cubicBezTo>
                        <a:pt x="58" y="102"/>
                        <a:pt x="51" y="101"/>
                        <a:pt x="38" y="91"/>
                      </a:cubicBezTo>
                      <a:cubicBezTo>
                        <a:pt x="26" y="81"/>
                        <a:pt x="20" y="73"/>
                        <a:pt x="12" y="68"/>
                      </a:cubicBezTo>
                      <a:cubicBezTo>
                        <a:pt x="4" y="63"/>
                        <a:pt x="0" y="59"/>
                        <a:pt x="0" y="54"/>
                      </a:cubicBezTo>
                      <a:cubicBezTo>
                        <a:pt x="1" y="49"/>
                        <a:pt x="1" y="31"/>
                        <a:pt x="11" y="23"/>
                      </a:cubicBezTo>
                      <a:cubicBezTo>
                        <a:pt x="21" y="15"/>
                        <a:pt x="35" y="3"/>
                        <a:pt x="46" y="3"/>
                      </a:cubicBezTo>
                      <a:cubicBezTo>
                        <a:pt x="57" y="3"/>
                        <a:pt x="76" y="3"/>
                        <a:pt x="85" y="6"/>
                      </a:cubicBezTo>
                      <a:cubicBezTo>
                        <a:pt x="95" y="9"/>
                        <a:pt x="111" y="15"/>
                        <a:pt x="121" y="16"/>
                      </a:cubicBezTo>
                      <a:cubicBezTo>
                        <a:pt x="130" y="17"/>
                        <a:pt x="127" y="17"/>
                        <a:pt x="143" y="15"/>
                      </a:cubicBezTo>
                      <a:cubicBezTo>
                        <a:pt x="159" y="13"/>
                        <a:pt x="171" y="11"/>
                        <a:pt x="181" y="11"/>
                      </a:cubicBezTo>
                      <a:cubicBezTo>
                        <a:pt x="190" y="12"/>
                        <a:pt x="201" y="14"/>
                        <a:pt x="209" y="14"/>
                      </a:cubicBezTo>
                      <a:cubicBezTo>
                        <a:pt x="218" y="14"/>
                        <a:pt x="235" y="5"/>
                        <a:pt x="247" y="3"/>
                      </a:cubicBezTo>
                      <a:cubicBezTo>
                        <a:pt x="258" y="1"/>
                        <a:pt x="274" y="0"/>
                        <a:pt x="279" y="1"/>
                      </a:cubicBezTo>
                      <a:cubicBezTo>
                        <a:pt x="284" y="3"/>
                        <a:pt x="296" y="13"/>
                        <a:pt x="296" y="13"/>
                      </a:cubicBezTo>
                      <a:close/>
                    </a:path>
                  </a:pathLst>
                </a:custGeom>
                <a:solidFill>
                  <a:srgbClr val="B5B3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42" name="Freeform 40">
                  <a:extLst>
                    <a:ext uri="{FF2B5EF4-FFF2-40B4-BE49-F238E27FC236}">
                      <a16:creationId xmlns:a16="http://schemas.microsoft.com/office/drawing/2014/main" id="{9F2627FE-0407-492B-B5AB-7697C9BFE4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57876" y="5867400"/>
                  <a:ext cx="563563" cy="611188"/>
                </a:xfrm>
                <a:custGeom>
                  <a:avLst/>
                  <a:gdLst>
                    <a:gd name="T0" fmla="*/ 523309 w 154"/>
                    <a:gd name="T1" fmla="*/ 318403 h 167"/>
                    <a:gd name="T2" fmla="*/ 563563 w 154"/>
                    <a:gd name="T3" fmla="*/ 479435 h 167"/>
                    <a:gd name="T4" fmla="*/ 245187 w 154"/>
                    <a:gd name="T5" fmla="*/ 552631 h 167"/>
                    <a:gd name="T6" fmla="*/ 245187 w 154"/>
                    <a:gd name="T7" fmla="*/ 494074 h 167"/>
                    <a:gd name="T8" fmla="*/ 73190 w 154"/>
                    <a:gd name="T9" fmla="*/ 329383 h 167"/>
                    <a:gd name="T10" fmla="*/ 29276 w 154"/>
                    <a:gd name="T11" fmla="*/ 234228 h 167"/>
                    <a:gd name="T12" fmla="*/ 7319 w 154"/>
                    <a:gd name="T13" fmla="*/ 201289 h 167"/>
                    <a:gd name="T14" fmla="*/ 7319 w 154"/>
                    <a:gd name="T15" fmla="*/ 102475 h 167"/>
                    <a:gd name="T16" fmla="*/ 25617 w 154"/>
                    <a:gd name="T17" fmla="*/ 43918 h 167"/>
                    <a:gd name="T18" fmla="*/ 153699 w 154"/>
                    <a:gd name="T19" fmla="*/ 3660 h 167"/>
                    <a:gd name="T20" fmla="*/ 347653 w 154"/>
                    <a:gd name="T21" fmla="*/ 62217 h 167"/>
                    <a:gd name="T22" fmla="*/ 523309 w 154"/>
                    <a:gd name="T23" fmla="*/ 318403 h 16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54" h="167">
                      <a:moveTo>
                        <a:pt x="143" y="87"/>
                      </a:moveTo>
                      <a:cubicBezTo>
                        <a:pt x="154" y="131"/>
                        <a:pt x="154" y="131"/>
                        <a:pt x="154" y="131"/>
                      </a:cubicBezTo>
                      <a:cubicBezTo>
                        <a:pt x="154" y="131"/>
                        <a:pt x="125" y="167"/>
                        <a:pt x="67" y="151"/>
                      </a:cubicBezTo>
                      <a:cubicBezTo>
                        <a:pt x="68" y="138"/>
                        <a:pt x="67" y="135"/>
                        <a:pt x="67" y="135"/>
                      </a:cubicBezTo>
                      <a:cubicBezTo>
                        <a:pt x="67" y="135"/>
                        <a:pt x="25" y="99"/>
                        <a:pt x="20" y="90"/>
                      </a:cubicBezTo>
                      <a:cubicBezTo>
                        <a:pt x="14" y="82"/>
                        <a:pt x="8" y="65"/>
                        <a:pt x="8" y="64"/>
                      </a:cubicBezTo>
                      <a:cubicBezTo>
                        <a:pt x="7" y="63"/>
                        <a:pt x="3" y="58"/>
                        <a:pt x="2" y="55"/>
                      </a:cubicBezTo>
                      <a:cubicBezTo>
                        <a:pt x="0" y="53"/>
                        <a:pt x="1" y="32"/>
                        <a:pt x="2" y="28"/>
                      </a:cubicBezTo>
                      <a:cubicBezTo>
                        <a:pt x="2" y="23"/>
                        <a:pt x="4" y="15"/>
                        <a:pt x="7" y="12"/>
                      </a:cubicBezTo>
                      <a:cubicBezTo>
                        <a:pt x="10" y="8"/>
                        <a:pt x="21" y="0"/>
                        <a:pt x="42" y="1"/>
                      </a:cubicBezTo>
                      <a:cubicBezTo>
                        <a:pt x="64" y="2"/>
                        <a:pt x="90" y="11"/>
                        <a:pt x="95" y="17"/>
                      </a:cubicBezTo>
                      <a:cubicBezTo>
                        <a:pt x="101" y="23"/>
                        <a:pt x="143" y="87"/>
                        <a:pt x="143" y="87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43" name="Freeform 41">
                  <a:extLst>
                    <a:ext uri="{FF2B5EF4-FFF2-40B4-BE49-F238E27FC236}">
                      <a16:creationId xmlns:a16="http://schemas.microsoft.com/office/drawing/2014/main" id="{BAB4EA95-BEAF-4151-B2E1-F5B4ECA84C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81413" y="5132388"/>
                  <a:ext cx="706438" cy="504825"/>
                </a:xfrm>
                <a:custGeom>
                  <a:avLst/>
                  <a:gdLst>
                    <a:gd name="T0" fmla="*/ 237920 w 193"/>
                    <a:gd name="T1" fmla="*/ 369473 h 138"/>
                    <a:gd name="T2" fmla="*/ 377011 w 193"/>
                    <a:gd name="T3" fmla="*/ 428004 h 138"/>
                    <a:gd name="T4" fmla="*/ 417274 w 193"/>
                    <a:gd name="T5" fmla="*/ 453611 h 138"/>
                    <a:gd name="T6" fmla="*/ 530744 w 193"/>
                    <a:gd name="T7" fmla="*/ 501167 h 138"/>
                    <a:gd name="T8" fmla="*/ 651533 w 193"/>
                    <a:gd name="T9" fmla="*/ 475560 h 138"/>
                    <a:gd name="T10" fmla="*/ 706438 w 193"/>
                    <a:gd name="T11" fmla="*/ 413371 h 138"/>
                    <a:gd name="T12" fmla="*/ 695457 w 193"/>
                    <a:gd name="T13" fmla="*/ 318259 h 138"/>
                    <a:gd name="T14" fmla="*/ 278183 w 193"/>
                    <a:gd name="T15" fmla="*/ 58530 h 138"/>
                    <a:gd name="T16" fmla="*/ 65885 w 193"/>
                    <a:gd name="T17" fmla="*/ 10974 h 138"/>
                    <a:gd name="T18" fmla="*/ 3660 w 193"/>
                    <a:gd name="T19" fmla="*/ 65847 h 138"/>
                    <a:gd name="T20" fmla="*/ 3660 w 193"/>
                    <a:gd name="T21" fmla="*/ 128035 h 138"/>
                    <a:gd name="T22" fmla="*/ 113469 w 193"/>
                    <a:gd name="T23" fmla="*/ 259729 h 138"/>
                    <a:gd name="T24" fmla="*/ 237920 w 193"/>
                    <a:gd name="T25" fmla="*/ 369473 h 13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93" h="138">
                      <a:moveTo>
                        <a:pt x="65" y="101"/>
                      </a:moveTo>
                      <a:cubicBezTo>
                        <a:pt x="73" y="103"/>
                        <a:pt x="100" y="115"/>
                        <a:pt x="103" y="117"/>
                      </a:cubicBezTo>
                      <a:cubicBezTo>
                        <a:pt x="107" y="119"/>
                        <a:pt x="114" y="124"/>
                        <a:pt x="114" y="124"/>
                      </a:cubicBezTo>
                      <a:cubicBezTo>
                        <a:pt x="114" y="124"/>
                        <a:pt x="141" y="137"/>
                        <a:pt x="145" y="137"/>
                      </a:cubicBezTo>
                      <a:cubicBezTo>
                        <a:pt x="149" y="138"/>
                        <a:pt x="174" y="133"/>
                        <a:pt x="178" y="130"/>
                      </a:cubicBezTo>
                      <a:cubicBezTo>
                        <a:pt x="181" y="128"/>
                        <a:pt x="187" y="121"/>
                        <a:pt x="193" y="113"/>
                      </a:cubicBezTo>
                      <a:cubicBezTo>
                        <a:pt x="190" y="87"/>
                        <a:pt x="190" y="87"/>
                        <a:pt x="190" y="87"/>
                      </a:cubicBezTo>
                      <a:cubicBezTo>
                        <a:pt x="76" y="16"/>
                        <a:pt x="76" y="16"/>
                        <a:pt x="76" y="16"/>
                      </a:cubicBezTo>
                      <a:cubicBezTo>
                        <a:pt x="54" y="4"/>
                        <a:pt x="26" y="0"/>
                        <a:pt x="18" y="3"/>
                      </a:cubicBezTo>
                      <a:cubicBezTo>
                        <a:pt x="10" y="6"/>
                        <a:pt x="2" y="13"/>
                        <a:pt x="1" y="18"/>
                      </a:cubicBezTo>
                      <a:cubicBezTo>
                        <a:pt x="1" y="22"/>
                        <a:pt x="0" y="29"/>
                        <a:pt x="1" y="35"/>
                      </a:cubicBezTo>
                      <a:cubicBezTo>
                        <a:pt x="12" y="49"/>
                        <a:pt x="27" y="68"/>
                        <a:pt x="31" y="71"/>
                      </a:cubicBezTo>
                      <a:cubicBezTo>
                        <a:pt x="35" y="76"/>
                        <a:pt x="57" y="98"/>
                        <a:pt x="65" y="101"/>
                      </a:cubicBezTo>
                      <a:close/>
                    </a:path>
                  </a:pathLst>
                </a:custGeom>
                <a:solidFill>
                  <a:srgbClr val="5859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44" name="Freeform 42">
                  <a:extLst>
                    <a:ext uri="{FF2B5EF4-FFF2-40B4-BE49-F238E27FC236}">
                      <a16:creationId xmlns:a16="http://schemas.microsoft.com/office/drawing/2014/main" id="{53152665-2F3E-4B5D-BA58-91B0F27E95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84588" y="5259388"/>
                  <a:ext cx="717550" cy="479425"/>
                </a:xfrm>
                <a:custGeom>
                  <a:avLst/>
                  <a:gdLst>
                    <a:gd name="T0" fmla="*/ 702906 w 196"/>
                    <a:gd name="T1" fmla="*/ 285459 h 131"/>
                    <a:gd name="T2" fmla="*/ 647992 w 196"/>
                    <a:gd name="T3" fmla="*/ 347675 h 131"/>
                    <a:gd name="T4" fmla="*/ 527180 w 196"/>
                    <a:gd name="T5" fmla="*/ 373293 h 131"/>
                    <a:gd name="T6" fmla="*/ 413690 w 196"/>
                    <a:gd name="T7" fmla="*/ 325716 h 131"/>
                    <a:gd name="T8" fmla="*/ 373419 w 196"/>
                    <a:gd name="T9" fmla="*/ 300098 h 131"/>
                    <a:gd name="T10" fmla="*/ 234302 w 196"/>
                    <a:gd name="T11" fmla="*/ 241542 h 131"/>
                    <a:gd name="T12" fmla="*/ 109829 w 196"/>
                    <a:gd name="T13" fmla="*/ 131750 h 131"/>
                    <a:gd name="T14" fmla="*/ 0 w 196"/>
                    <a:gd name="T15" fmla="*/ 0 h 131"/>
                    <a:gd name="T16" fmla="*/ 0 w 196"/>
                    <a:gd name="T17" fmla="*/ 10979 h 131"/>
                    <a:gd name="T18" fmla="*/ 40271 w 196"/>
                    <a:gd name="T19" fmla="*/ 102473 h 131"/>
                    <a:gd name="T20" fmla="*/ 190370 w 196"/>
                    <a:gd name="T21" fmla="*/ 256181 h 131"/>
                    <a:gd name="T22" fmla="*/ 362436 w 196"/>
                    <a:gd name="T23" fmla="*/ 344015 h 131"/>
                    <a:gd name="T24" fmla="*/ 373419 w 196"/>
                    <a:gd name="T25" fmla="*/ 402571 h 131"/>
                    <a:gd name="T26" fmla="*/ 523519 w 196"/>
                    <a:gd name="T27" fmla="*/ 479425 h 131"/>
                    <a:gd name="T28" fmla="*/ 647992 w 196"/>
                    <a:gd name="T29" fmla="*/ 439168 h 131"/>
                    <a:gd name="T30" fmla="*/ 706567 w 196"/>
                    <a:gd name="T31" fmla="*/ 300098 h 131"/>
                    <a:gd name="T32" fmla="*/ 702906 w 196"/>
                    <a:gd name="T33" fmla="*/ 285459 h 13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196" h="131">
                      <a:moveTo>
                        <a:pt x="192" y="78"/>
                      </a:moveTo>
                      <a:cubicBezTo>
                        <a:pt x="186" y="86"/>
                        <a:pt x="180" y="93"/>
                        <a:pt x="177" y="95"/>
                      </a:cubicBezTo>
                      <a:cubicBezTo>
                        <a:pt x="173" y="98"/>
                        <a:pt x="148" y="103"/>
                        <a:pt x="144" y="102"/>
                      </a:cubicBezTo>
                      <a:cubicBezTo>
                        <a:pt x="140" y="102"/>
                        <a:pt x="113" y="89"/>
                        <a:pt x="113" y="89"/>
                      </a:cubicBezTo>
                      <a:cubicBezTo>
                        <a:pt x="113" y="89"/>
                        <a:pt x="106" y="84"/>
                        <a:pt x="102" y="82"/>
                      </a:cubicBezTo>
                      <a:cubicBezTo>
                        <a:pt x="99" y="80"/>
                        <a:pt x="72" y="68"/>
                        <a:pt x="64" y="66"/>
                      </a:cubicBezTo>
                      <a:cubicBezTo>
                        <a:pt x="56" y="63"/>
                        <a:pt x="34" y="41"/>
                        <a:pt x="30" y="36"/>
                      </a:cubicBezTo>
                      <a:cubicBezTo>
                        <a:pt x="26" y="33"/>
                        <a:pt x="11" y="1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2" y="8"/>
                        <a:pt x="8" y="23"/>
                        <a:pt x="11" y="28"/>
                      </a:cubicBezTo>
                      <a:cubicBezTo>
                        <a:pt x="15" y="32"/>
                        <a:pt x="44" y="65"/>
                        <a:pt x="52" y="70"/>
                      </a:cubicBezTo>
                      <a:cubicBezTo>
                        <a:pt x="60" y="74"/>
                        <a:pt x="97" y="90"/>
                        <a:pt x="99" y="94"/>
                      </a:cubicBezTo>
                      <a:cubicBezTo>
                        <a:pt x="102" y="97"/>
                        <a:pt x="102" y="110"/>
                        <a:pt x="102" y="110"/>
                      </a:cubicBezTo>
                      <a:cubicBezTo>
                        <a:pt x="102" y="110"/>
                        <a:pt x="130" y="131"/>
                        <a:pt x="143" y="131"/>
                      </a:cubicBezTo>
                      <a:cubicBezTo>
                        <a:pt x="155" y="131"/>
                        <a:pt x="174" y="123"/>
                        <a:pt x="177" y="120"/>
                      </a:cubicBezTo>
                      <a:cubicBezTo>
                        <a:pt x="180" y="117"/>
                        <a:pt x="196" y="111"/>
                        <a:pt x="193" y="82"/>
                      </a:cubicBezTo>
                      <a:cubicBezTo>
                        <a:pt x="193" y="80"/>
                        <a:pt x="192" y="79"/>
                        <a:pt x="192" y="7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45" name="Freeform 43">
                  <a:extLst>
                    <a:ext uri="{FF2B5EF4-FFF2-40B4-BE49-F238E27FC236}">
                      <a16:creationId xmlns:a16="http://schemas.microsoft.com/office/drawing/2014/main" id="{ABC88DFB-9D5F-4150-9B0E-2DB8F1CF53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5088" y="2781300"/>
                  <a:ext cx="2520950" cy="3624263"/>
                </a:xfrm>
                <a:custGeom>
                  <a:avLst/>
                  <a:gdLst>
                    <a:gd name="T0" fmla="*/ 2488020 w 689"/>
                    <a:gd name="T1" fmla="*/ 3273174 h 991"/>
                    <a:gd name="T2" fmla="*/ 2425820 w 689"/>
                    <a:gd name="T3" fmla="*/ 3141516 h 991"/>
                    <a:gd name="T4" fmla="*/ 2374596 w 689"/>
                    <a:gd name="T5" fmla="*/ 2969628 h 991"/>
                    <a:gd name="T6" fmla="*/ 2345325 w 689"/>
                    <a:gd name="T7" fmla="*/ 2750198 h 991"/>
                    <a:gd name="T8" fmla="*/ 2294101 w 689"/>
                    <a:gd name="T9" fmla="*/ 2560024 h 991"/>
                    <a:gd name="T10" fmla="*/ 2166041 w 689"/>
                    <a:gd name="T11" fmla="*/ 2285736 h 991"/>
                    <a:gd name="T12" fmla="*/ 2041640 w 689"/>
                    <a:gd name="T13" fmla="*/ 1887104 h 991"/>
                    <a:gd name="T14" fmla="*/ 1953828 w 689"/>
                    <a:gd name="T15" fmla="*/ 1598187 h 991"/>
                    <a:gd name="T16" fmla="*/ 1880651 w 689"/>
                    <a:gd name="T17" fmla="*/ 1206869 h 991"/>
                    <a:gd name="T18" fmla="*/ 1844062 w 689"/>
                    <a:gd name="T19" fmla="*/ 808236 h 991"/>
                    <a:gd name="T20" fmla="*/ 1785520 w 689"/>
                    <a:gd name="T21" fmla="*/ 526634 h 991"/>
                    <a:gd name="T22" fmla="*/ 1555013 w 689"/>
                    <a:gd name="T23" fmla="*/ 62172 h 991"/>
                    <a:gd name="T24" fmla="*/ 1507448 w 689"/>
                    <a:gd name="T25" fmla="*/ 62172 h 991"/>
                    <a:gd name="T26" fmla="*/ 1489153 w 689"/>
                    <a:gd name="T27" fmla="*/ 0 h 991"/>
                    <a:gd name="T28" fmla="*/ 1086679 w 689"/>
                    <a:gd name="T29" fmla="*/ 47543 h 991"/>
                    <a:gd name="T30" fmla="*/ 742747 w 689"/>
                    <a:gd name="T31" fmla="*/ 248688 h 991"/>
                    <a:gd name="T32" fmla="*/ 574440 w 689"/>
                    <a:gd name="T33" fmla="*/ 508348 h 991"/>
                    <a:gd name="T34" fmla="*/ 567122 w 689"/>
                    <a:gd name="T35" fmla="*/ 698521 h 991"/>
                    <a:gd name="T36" fmla="*/ 475651 w 689"/>
                    <a:gd name="T37" fmla="*/ 771664 h 991"/>
                    <a:gd name="T38" fmla="*/ 303685 w 689"/>
                    <a:gd name="T39" fmla="*/ 892351 h 991"/>
                    <a:gd name="T40" fmla="*/ 197578 w 689"/>
                    <a:gd name="T41" fmla="*/ 1049610 h 991"/>
                    <a:gd name="T42" fmla="*/ 76836 w 689"/>
                    <a:gd name="T43" fmla="*/ 1195897 h 991"/>
                    <a:gd name="T44" fmla="*/ 29271 w 689"/>
                    <a:gd name="T45" fmla="*/ 1334870 h 991"/>
                    <a:gd name="T46" fmla="*/ 0 w 689"/>
                    <a:gd name="T47" fmla="*/ 1700588 h 991"/>
                    <a:gd name="T48" fmla="*/ 18294 w 689"/>
                    <a:gd name="T49" fmla="*/ 2007791 h 991"/>
                    <a:gd name="T50" fmla="*/ 29271 w 689"/>
                    <a:gd name="T51" fmla="*/ 2293050 h 991"/>
                    <a:gd name="T52" fmla="*/ 80495 w 689"/>
                    <a:gd name="T53" fmla="*/ 2435680 h 991"/>
                    <a:gd name="T54" fmla="*/ 160990 w 689"/>
                    <a:gd name="T55" fmla="*/ 2640482 h 991"/>
                    <a:gd name="T56" fmla="*/ 193919 w 689"/>
                    <a:gd name="T57" fmla="*/ 2735569 h 991"/>
                    <a:gd name="T58" fmla="*/ 314661 w 689"/>
                    <a:gd name="T59" fmla="*/ 2830655 h 991"/>
                    <a:gd name="T60" fmla="*/ 450039 w 689"/>
                    <a:gd name="T61" fmla="*/ 2816027 h 991"/>
                    <a:gd name="T62" fmla="*/ 508581 w 689"/>
                    <a:gd name="T63" fmla="*/ 2702654 h 991"/>
                    <a:gd name="T64" fmla="*/ 541510 w 689"/>
                    <a:gd name="T65" fmla="*/ 2538081 h 991"/>
                    <a:gd name="T66" fmla="*/ 537851 w 689"/>
                    <a:gd name="T67" fmla="*/ 2256479 h 991"/>
                    <a:gd name="T68" fmla="*/ 515898 w 689"/>
                    <a:gd name="T69" fmla="*/ 2022419 h 991"/>
                    <a:gd name="T70" fmla="*/ 534193 w 689"/>
                    <a:gd name="T71" fmla="*/ 1813960 h 991"/>
                    <a:gd name="T72" fmla="*/ 508581 w 689"/>
                    <a:gd name="T73" fmla="*/ 1638416 h 991"/>
                    <a:gd name="T74" fmla="*/ 567122 w 689"/>
                    <a:gd name="T75" fmla="*/ 1440928 h 991"/>
                    <a:gd name="T76" fmla="*/ 761042 w 689"/>
                    <a:gd name="T77" fmla="*/ 1331213 h 991"/>
                    <a:gd name="T78" fmla="*/ 954961 w 689"/>
                    <a:gd name="T79" fmla="*/ 1243440 h 991"/>
                    <a:gd name="T80" fmla="*/ 1159857 w 689"/>
                    <a:gd name="T81" fmla="*/ 1173954 h 991"/>
                    <a:gd name="T82" fmla="*/ 1211080 w 689"/>
                    <a:gd name="T83" fmla="*/ 1133725 h 991"/>
                    <a:gd name="T84" fmla="*/ 1339140 w 689"/>
                    <a:gd name="T85" fmla="*/ 1345841 h 991"/>
                    <a:gd name="T86" fmla="*/ 1584284 w 689"/>
                    <a:gd name="T87" fmla="*/ 2128477 h 991"/>
                    <a:gd name="T88" fmla="*/ 1807474 w 689"/>
                    <a:gd name="T89" fmla="*/ 2647797 h 991"/>
                    <a:gd name="T90" fmla="*/ 1895286 w 689"/>
                    <a:gd name="T91" fmla="*/ 2903799 h 991"/>
                    <a:gd name="T92" fmla="*/ 1994075 w 689"/>
                    <a:gd name="T93" fmla="*/ 3130544 h 991"/>
                    <a:gd name="T94" fmla="*/ 2056276 w 689"/>
                    <a:gd name="T95" fmla="*/ 3320717 h 991"/>
                    <a:gd name="T96" fmla="*/ 2242877 w 689"/>
                    <a:gd name="T97" fmla="*/ 3543805 h 991"/>
                    <a:gd name="T98" fmla="*/ 2520950 w 689"/>
                    <a:gd name="T99" fmla="*/ 3434090 h 991"/>
                    <a:gd name="T100" fmla="*/ 2488020 w 689"/>
                    <a:gd name="T101" fmla="*/ 3273174 h 991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689" h="991">
                      <a:moveTo>
                        <a:pt x="680" y="895"/>
                      </a:moveTo>
                      <a:cubicBezTo>
                        <a:pt x="674" y="875"/>
                        <a:pt x="667" y="868"/>
                        <a:pt x="663" y="859"/>
                      </a:cubicBezTo>
                      <a:cubicBezTo>
                        <a:pt x="660" y="850"/>
                        <a:pt x="651" y="820"/>
                        <a:pt x="649" y="812"/>
                      </a:cubicBezTo>
                      <a:cubicBezTo>
                        <a:pt x="648" y="804"/>
                        <a:pt x="644" y="766"/>
                        <a:pt x="641" y="752"/>
                      </a:cubicBezTo>
                      <a:cubicBezTo>
                        <a:pt x="639" y="739"/>
                        <a:pt x="633" y="717"/>
                        <a:pt x="627" y="700"/>
                      </a:cubicBezTo>
                      <a:cubicBezTo>
                        <a:pt x="620" y="683"/>
                        <a:pt x="598" y="639"/>
                        <a:pt x="592" y="625"/>
                      </a:cubicBezTo>
                      <a:cubicBezTo>
                        <a:pt x="586" y="611"/>
                        <a:pt x="561" y="528"/>
                        <a:pt x="558" y="516"/>
                      </a:cubicBezTo>
                      <a:cubicBezTo>
                        <a:pt x="555" y="504"/>
                        <a:pt x="536" y="445"/>
                        <a:pt x="534" y="437"/>
                      </a:cubicBezTo>
                      <a:cubicBezTo>
                        <a:pt x="532" y="429"/>
                        <a:pt x="514" y="353"/>
                        <a:pt x="514" y="330"/>
                      </a:cubicBezTo>
                      <a:cubicBezTo>
                        <a:pt x="514" y="307"/>
                        <a:pt x="506" y="238"/>
                        <a:pt x="504" y="221"/>
                      </a:cubicBezTo>
                      <a:cubicBezTo>
                        <a:pt x="502" y="203"/>
                        <a:pt x="494" y="161"/>
                        <a:pt x="488" y="144"/>
                      </a:cubicBezTo>
                      <a:cubicBezTo>
                        <a:pt x="483" y="126"/>
                        <a:pt x="449" y="48"/>
                        <a:pt x="425" y="17"/>
                      </a:cubicBezTo>
                      <a:cubicBezTo>
                        <a:pt x="412" y="17"/>
                        <a:pt x="412" y="17"/>
                        <a:pt x="412" y="17"/>
                      </a:cubicBezTo>
                      <a:cubicBezTo>
                        <a:pt x="409" y="8"/>
                        <a:pt x="407" y="0"/>
                        <a:pt x="407" y="0"/>
                      </a:cubicBezTo>
                      <a:cubicBezTo>
                        <a:pt x="407" y="0"/>
                        <a:pt x="307" y="10"/>
                        <a:pt x="297" y="13"/>
                      </a:cubicBezTo>
                      <a:cubicBezTo>
                        <a:pt x="288" y="17"/>
                        <a:pt x="215" y="52"/>
                        <a:pt x="203" y="68"/>
                      </a:cubicBezTo>
                      <a:cubicBezTo>
                        <a:pt x="191" y="85"/>
                        <a:pt x="157" y="139"/>
                        <a:pt x="157" y="139"/>
                      </a:cubicBezTo>
                      <a:cubicBezTo>
                        <a:pt x="161" y="153"/>
                        <a:pt x="162" y="182"/>
                        <a:pt x="155" y="191"/>
                      </a:cubicBezTo>
                      <a:cubicBezTo>
                        <a:pt x="148" y="201"/>
                        <a:pt x="143" y="204"/>
                        <a:pt x="130" y="211"/>
                      </a:cubicBezTo>
                      <a:cubicBezTo>
                        <a:pt x="117" y="218"/>
                        <a:pt x="89" y="235"/>
                        <a:pt x="83" y="244"/>
                      </a:cubicBezTo>
                      <a:cubicBezTo>
                        <a:pt x="77" y="252"/>
                        <a:pt x="61" y="277"/>
                        <a:pt x="54" y="287"/>
                      </a:cubicBezTo>
                      <a:cubicBezTo>
                        <a:pt x="47" y="296"/>
                        <a:pt x="23" y="322"/>
                        <a:pt x="21" y="327"/>
                      </a:cubicBezTo>
                      <a:cubicBezTo>
                        <a:pt x="19" y="332"/>
                        <a:pt x="12" y="351"/>
                        <a:pt x="8" y="365"/>
                      </a:cubicBezTo>
                      <a:cubicBezTo>
                        <a:pt x="5" y="380"/>
                        <a:pt x="0" y="451"/>
                        <a:pt x="0" y="465"/>
                      </a:cubicBezTo>
                      <a:cubicBezTo>
                        <a:pt x="0" y="479"/>
                        <a:pt x="4" y="534"/>
                        <a:pt x="5" y="549"/>
                      </a:cubicBezTo>
                      <a:cubicBezTo>
                        <a:pt x="6" y="564"/>
                        <a:pt x="6" y="614"/>
                        <a:pt x="8" y="627"/>
                      </a:cubicBezTo>
                      <a:cubicBezTo>
                        <a:pt x="10" y="639"/>
                        <a:pt x="14" y="652"/>
                        <a:pt x="22" y="666"/>
                      </a:cubicBezTo>
                      <a:cubicBezTo>
                        <a:pt x="30" y="679"/>
                        <a:pt x="43" y="720"/>
                        <a:pt x="44" y="722"/>
                      </a:cubicBezTo>
                      <a:cubicBezTo>
                        <a:pt x="44" y="724"/>
                        <a:pt x="46" y="740"/>
                        <a:pt x="53" y="748"/>
                      </a:cubicBezTo>
                      <a:cubicBezTo>
                        <a:pt x="60" y="755"/>
                        <a:pt x="71" y="770"/>
                        <a:pt x="86" y="774"/>
                      </a:cubicBezTo>
                      <a:cubicBezTo>
                        <a:pt x="102" y="777"/>
                        <a:pt x="118" y="775"/>
                        <a:pt x="123" y="770"/>
                      </a:cubicBezTo>
                      <a:cubicBezTo>
                        <a:pt x="128" y="766"/>
                        <a:pt x="137" y="744"/>
                        <a:pt x="139" y="739"/>
                      </a:cubicBezTo>
                      <a:cubicBezTo>
                        <a:pt x="141" y="734"/>
                        <a:pt x="145" y="707"/>
                        <a:pt x="148" y="694"/>
                      </a:cubicBezTo>
                      <a:cubicBezTo>
                        <a:pt x="150" y="680"/>
                        <a:pt x="146" y="630"/>
                        <a:pt x="147" y="617"/>
                      </a:cubicBezTo>
                      <a:cubicBezTo>
                        <a:pt x="147" y="605"/>
                        <a:pt x="142" y="564"/>
                        <a:pt x="141" y="553"/>
                      </a:cubicBezTo>
                      <a:cubicBezTo>
                        <a:pt x="141" y="543"/>
                        <a:pt x="146" y="508"/>
                        <a:pt x="146" y="496"/>
                      </a:cubicBezTo>
                      <a:cubicBezTo>
                        <a:pt x="145" y="483"/>
                        <a:pt x="139" y="461"/>
                        <a:pt x="139" y="448"/>
                      </a:cubicBezTo>
                      <a:cubicBezTo>
                        <a:pt x="140" y="435"/>
                        <a:pt x="140" y="405"/>
                        <a:pt x="155" y="394"/>
                      </a:cubicBezTo>
                      <a:cubicBezTo>
                        <a:pt x="169" y="383"/>
                        <a:pt x="190" y="371"/>
                        <a:pt x="208" y="364"/>
                      </a:cubicBezTo>
                      <a:cubicBezTo>
                        <a:pt x="227" y="357"/>
                        <a:pt x="233" y="351"/>
                        <a:pt x="261" y="340"/>
                      </a:cubicBezTo>
                      <a:cubicBezTo>
                        <a:pt x="289" y="330"/>
                        <a:pt x="298" y="333"/>
                        <a:pt x="317" y="321"/>
                      </a:cubicBezTo>
                      <a:cubicBezTo>
                        <a:pt x="321" y="319"/>
                        <a:pt x="326" y="315"/>
                        <a:pt x="331" y="310"/>
                      </a:cubicBezTo>
                      <a:cubicBezTo>
                        <a:pt x="338" y="319"/>
                        <a:pt x="359" y="348"/>
                        <a:pt x="366" y="368"/>
                      </a:cubicBezTo>
                      <a:cubicBezTo>
                        <a:pt x="373" y="388"/>
                        <a:pt x="421" y="548"/>
                        <a:pt x="433" y="582"/>
                      </a:cubicBezTo>
                      <a:cubicBezTo>
                        <a:pt x="445" y="616"/>
                        <a:pt x="483" y="706"/>
                        <a:pt x="494" y="724"/>
                      </a:cubicBezTo>
                      <a:cubicBezTo>
                        <a:pt x="506" y="742"/>
                        <a:pt x="514" y="776"/>
                        <a:pt x="518" y="794"/>
                      </a:cubicBezTo>
                      <a:cubicBezTo>
                        <a:pt x="522" y="813"/>
                        <a:pt x="541" y="845"/>
                        <a:pt x="545" y="856"/>
                      </a:cubicBezTo>
                      <a:cubicBezTo>
                        <a:pt x="548" y="867"/>
                        <a:pt x="560" y="902"/>
                        <a:pt x="562" y="908"/>
                      </a:cubicBezTo>
                      <a:cubicBezTo>
                        <a:pt x="563" y="914"/>
                        <a:pt x="574" y="933"/>
                        <a:pt x="613" y="969"/>
                      </a:cubicBezTo>
                      <a:cubicBezTo>
                        <a:pt x="666" y="991"/>
                        <a:pt x="689" y="939"/>
                        <a:pt x="689" y="939"/>
                      </a:cubicBezTo>
                      <a:cubicBezTo>
                        <a:pt x="689" y="939"/>
                        <a:pt x="686" y="915"/>
                        <a:pt x="680" y="895"/>
                      </a:cubicBezTo>
                      <a:close/>
                    </a:path>
                  </a:pathLst>
                </a:custGeom>
                <a:solidFill>
                  <a:srgbClr val="3A30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46" name="Freeform 44">
                  <a:extLst>
                    <a:ext uri="{FF2B5EF4-FFF2-40B4-BE49-F238E27FC236}">
                      <a16:creationId xmlns:a16="http://schemas.microsoft.com/office/drawing/2014/main" id="{AF829D4A-B201-44A5-AE06-60CECE7F00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2063" y="1384300"/>
                  <a:ext cx="1744663" cy="1966913"/>
                </a:xfrm>
                <a:custGeom>
                  <a:avLst/>
                  <a:gdLst>
                    <a:gd name="T0" fmla="*/ 91439 w 477"/>
                    <a:gd name="T1" fmla="*/ 1107760 h 538"/>
                    <a:gd name="T2" fmla="*/ 230427 w 477"/>
                    <a:gd name="T3" fmla="*/ 1312494 h 538"/>
                    <a:gd name="T4" fmla="*/ 347470 w 477"/>
                    <a:gd name="T5" fmla="*/ 1422173 h 538"/>
                    <a:gd name="T6" fmla="*/ 442567 w 477"/>
                    <a:gd name="T7" fmla="*/ 1513572 h 538"/>
                    <a:gd name="T8" fmla="*/ 479142 w 477"/>
                    <a:gd name="T9" fmla="*/ 1604972 h 538"/>
                    <a:gd name="T10" fmla="*/ 486457 w 477"/>
                    <a:gd name="T11" fmla="*/ 1725619 h 538"/>
                    <a:gd name="T12" fmla="*/ 526691 w 477"/>
                    <a:gd name="T13" fmla="*/ 1838954 h 538"/>
                    <a:gd name="T14" fmla="*/ 603500 w 477"/>
                    <a:gd name="T15" fmla="*/ 1952289 h 538"/>
                    <a:gd name="T16" fmla="*/ 735172 w 477"/>
                    <a:gd name="T17" fmla="*/ 1934009 h 538"/>
                    <a:gd name="T18" fmla="*/ 892448 w 477"/>
                    <a:gd name="T19" fmla="*/ 1853578 h 538"/>
                    <a:gd name="T20" fmla="*/ 1046066 w 477"/>
                    <a:gd name="T21" fmla="*/ 1710995 h 538"/>
                    <a:gd name="T22" fmla="*/ 1228945 w 477"/>
                    <a:gd name="T23" fmla="*/ 1594004 h 538"/>
                    <a:gd name="T24" fmla="*/ 1430112 w 477"/>
                    <a:gd name="T25" fmla="*/ 1557444 h 538"/>
                    <a:gd name="T26" fmla="*/ 1587387 w 477"/>
                    <a:gd name="T27" fmla="*/ 1531852 h 538"/>
                    <a:gd name="T28" fmla="*/ 1678827 w 477"/>
                    <a:gd name="T29" fmla="*/ 1491637 h 538"/>
                    <a:gd name="T30" fmla="*/ 1726375 w 477"/>
                    <a:gd name="T31" fmla="*/ 1385613 h 538"/>
                    <a:gd name="T32" fmla="*/ 1525209 w 477"/>
                    <a:gd name="T33" fmla="*/ 1217439 h 538"/>
                    <a:gd name="T34" fmla="*/ 1492290 w 477"/>
                    <a:gd name="T35" fmla="*/ 1144319 h 538"/>
                    <a:gd name="T36" fmla="*/ 1492290 w 477"/>
                    <a:gd name="T37" fmla="*/ 767754 h 538"/>
                    <a:gd name="T38" fmla="*/ 1393536 w 477"/>
                    <a:gd name="T39" fmla="*/ 566676 h 538"/>
                    <a:gd name="T40" fmla="*/ 1254548 w 477"/>
                    <a:gd name="T41" fmla="*/ 361941 h 538"/>
                    <a:gd name="T42" fmla="*/ 1086300 w 477"/>
                    <a:gd name="T43" fmla="*/ 179143 h 538"/>
                    <a:gd name="T44" fmla="*/ 972915 w 477"/>
                    <a:gd name="T45" fmla="*/ 127959 h 538"/>
                    <a:gd name="T46" fmla="*/ 863188 w 477"/>
                    <a:gd name="T47" fmla="*/ 69463 h 538"/>
                    <a:gd name="T48" fmla="*/ 782721 w 477"/>
                    <a:gd name="T49" fmla="*/ 10968 h 538"/>
                    <a:gd name="T50" fmla="*/ 662021 w 477"/>
                    <a:gd name="T51" fmla="*/ 10968 h 538"/>
                    <a:gd name="T52" fmla="*/ 588869 w 477"/>
                    <a:gd name="T53" fmla="*/ 47528 h 538"/>
                    <a:gd name="T54" fmla="*/ 570582 w 477"/>
                    <a:gd name="T55" fmla="*/ 73119 h 538"/>
                    <a:gd name="T56" fmla="*/ 566924 w 477"/>
                    <a:gd name="T57" fmla="*/ 113335 h 538"/>
                    <a:gd name="T58" fmla="*/ 570582 w 477"/>
                    <a:gd name="T59" fmla="*/ 131615 h 538"/>
                    <a:gd name="T60" fmla="*/ 365757 w 477"/>
                    <a:gd name="T61" fmla="*/ 215702 h 538"/>
                    <a:gd name="T62" fmla="*/ 230427 w 477"/>
                    <a:gd name="T63" fmla="*/ 285166 h 538"/>
                    <a:gd name="T64" fmla="*/ 157276 w 477"/>
                    <a:gd name="T65" fmla="*/ 343661 h 538"/>
                    <a:gd name="T66" fmla="*/ 91439 w 477"/>
                    <a:gd name="T67" fmla="*/ 387533 h 538"/>
                    <a:gd name="T68" fmla="*/ 25603 w 477"/>
                    <a:gd name="T69" fmla="*/ 394845 h 538"/>
                    <a:gd name="T70" fmla="*/ 14630 w 477"/>
                    <a:gd name="T71" fmla="*/ 603235 h 538"/>
                    <a:gd name="T72" fmla="*/ 84124 w 477"/>
                    <a:gd name="T73" fmla="*/ 709259 h 538"/>
                    <a:gd name="T74" fmla="*/ 186536 w 477"/>
                    <a:gd name="T75" fmla="*/ 840874 h 538"/>
                    <a:gd name="T76" fmla="*/ 277976 w 477"/>
                    <a:gd name="T77" fmla="*/ 950553 h 538"/>
                    <a:gd name="T78" fmla="*/ 343812 w 477"/>
                    <a:gd name="T79" fmla="*/ 1089480 h 538"/>
                    <a:gd name="T80" fmla="*/ 343812 w 477"/>
                    <a:gd name="T81" fmla="*/ 1199159 h 538"/>
                    <a:gd name="T82" fmla="*/ 303579 w 477"/>
                    <a:gd name="T83" fmla="*/ 1246686 h 538"/>
                    <a:gd name="T84" fmla="*/ 226770 w 477"/>
                    <a:gd name="T85" fmla="*/ 1246686 h 538"/>
                    <a:gd name="T86" fmla="*/ 91439 w 477"/>
                    <a:gd name="T87" fmla="*/ 1107760 h 53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477" h="538">
                      <a:moveTo>
                        <a:pt x="25" y="303"/>
                      </a:moveTo>
                      <a:cubicBezTo>
                        <a:pt x="41" y="335"/>
                        <a:pt x="53" y="346"/>
                        <a:pt x="63" y="359"/>
                      </a:cubicBezTo>
                      <a:cubicBezTo>
                        <a:pt x="73" y="372"/>
                        <a:pt x="83" y="381"/>
                        <a:pt x="95" y="389"/>
                      </a:cubicBezTo>
                      <a:cubicBezTo>
                        <a:pt x="106" y="398"/>
                        <a:pt x="117" y="408"/>
                        <a:pt x="121" y="414"/>
                      </a:cubicBezTo>
                      <a:cubicBezTo>
                        <a:pt x="125" y="421"/>
                        <a:pt x="130" y="430"/>
                        <a:pt x="131" y="439"/>
                      </a:cubicBezTo>
                      <a:cubicBezTo>
                        <a:pt x="132" y="449"/>
                        <a:pt x="129" y="461"/>
                        <a:pt x="133" y="472"/>
                      </a:cubicBezTo>
                      <a:cubicBezTo>
                        <a:pt x="136" y="483"/>
                        <a:pt x="137" y="492"/>
                        <a:pt x="144" y="503"/>
                      </a:cubicBezTo>
                      <a:cubicBezTo>
                        <a:pt x="150" y="514"/>
                        <a:pt x="159" y="530"/>
                        <a:pt x="165" y="534"/>
                      </a:cubicBezTo>
                      <a:cubicBezTo>
                        <a:pt x="172" y="538"/>
                        <a:pt x="192" y="533"/>
                        <a:pt x="201" y="529"/>
                      </a:cubicBezTo>
                      <a:cubicBezTo>
                        <a:pt x="209" y="524"/>
                        <a:pt x="234" y="514"/>
                        <a:pt x="244" y="507"/>
                      </a:cubicBezTo>
                      <a:cubicBezTo>
                        <a:pt x="254" y="500"/>
                        <a:pt x="272" y="479"/>
                        <a:pt x="286" y="468"/>
                      </a:cubicBezTo>
                      <a:cubicBezTo>
                        <a:pt x="300" y="457"/>
                        <a:pt x="315" y="443"/>
                        <a:pt x="336" y="436"/>
                      </a:cubicBezTo>
                      <a:cubicBezTo>
                        <a:pt x="357" y="430"/>
                        <a:pt x="375" y="429"/>
                        <a:pt x="391" y="426"/>
                      </a:cubicBezTo>
                      <a:cubicBezTo>
                        <a:pt x="408" y="423"/>
                        <a:pt x="421" y="423"/>
                        <a:pt x="434" y="419"/>
                      </a:cubicBezTo>
                      <a:cubicBezTo>
                        <a:pt x="447" y="415"/>
                        <a:pt x="449" y="421"/>
                        <a:pt x="459" y="408"/>
                      </a:cubicBezTo>
                      <a:cubicBezTo>
                        <a:pt x="469" y="396"/>
                        <a:pt x="477" y="386"/>
                        <a:pt x="472" y="379"/>
                      </a:cubicBezTo>
                      <a:cubicBezTo>
                        <a:pt x="466" y="372"/>
                        <a:pt x="424" y="339"/>
                        <a:pt x="417" y="333"/>
                      </a:cubicBezTo>
                      <a:cubicBezTo>
                        <a:pt x="409" y="327"/>
                        <a:pt x="406" y="327"/>
                        <a:pt x="408" y="313"/>
                      </a:cubicBezTo>
                      <a:cubicBezTo>
                        <a:pt x="411" y="299"/>
                        <a:pt x="411" y="221"/>
                        <a:pt x="408" y="210"/>
                      </a:cubicBezTo>
                      <a:cubicBezTo>
                        <a:pt x="404" y="198"/>
                        <a:pt x="390" y="169"/>
                        <a:pt x="381" y="155"/>
                      </a:cubicBezTo>
                      <a:cubicBezTo>
                        <a:pt x="371" y="141"/>
                        <a:pt x="349" y="107"/>
                        <a:pt x="343" y="99"/>
                      </a:cubicBezTo>
                      <a:cubicBezTo>
                        <a:pt x="337" y="92"/>
                        <a:pt x="302" y="54"/>
                        <a:pt x="297" y="49"/>
                      </a:cubicBezTo>
                      <a:cubicBezTo>
                        <a:pt x="292" y="45"/>
                        <a:pt x="276" y="39"/>
                        <a:pt x="266" y="35"/>
                      </a:cubicBezTo>
                      <a:cubicBezTo>
                        <a:pt x="256" y="31"/>
                        <a:pt x="249" y="27"/>
                        <a:pt x="236" y="19"/>
                      </a:cubicBezTo>
                      <a:cubicBezTo>
                        <a:pt x="224" y="11"/>
                        <a:pt x="223" y="6"/>
                        <a:pt x="214" y="3"/>
                      </a:cubicBezTo>
                      <a:cubicBezTo>
                        <a:pt x="204" y="0"/>
                        <a:pt x="186" y="2"/>
                        <a:pt x="181" y="3"/>
                      </a:cubicBezTo>
                      <a:cubicBezTo>
                        <a:pt x="176" y="4"/>
                        <a:pt x="164" y="11"/>
                        <a:pt x="161" y="13"/>
                      </a:cubicBezTo>
                      <a:cubicBezTo>
                        <a:pt x="159" y="15"/>
                        <a:pt x="157" y="17"/>
                        <a:pt x="156" y="20"/>
                      </a:cubicBezTo>
                      <a:cubicBezTo>
                        <a:pt x="155" y="24"/>
                        <a:pt x="155" y="29"/>
                        <a:pt x="155" y="31"/>
                      </a:cubicBezTo>
                      <a:cubicBezTo>
                        <a:pt x="155" y="33"/>
                        <a:pt x="156" y="36"/>
                        <a:pt x="156" y="36"/>
                      </a:cubicBezTo>
                      <a:cubicBezTo>
                        <a:pt x="156" y="36"/>
                        <a:pt x="109" y="56"/>
                        <a:pt x="100" y="59"/>
                      </a:cubicBezTo>
                      <a:cubicBezTo>
                        <a:pt x="91" y="62"/>
                        <a:pt x="67" y="75"/>
                        <a:pt x="63" y="78"/>
                      </a:cubicBezTo>
                      <a:cubicBezTo>
                        <a:pt x="59" y="80"/>
                        <a:pt x="47" y="89"/>
                        <a:pt x="43" y="94"/>
                      </a:cubicBezTo>
                      <a:cubicBezTo>
                        <a:pt x="40" y="98"/>
                        <a:pt x="32" y="105"/>
                        <a:pt x="25" y="106"/>
                      </a:cubicBezTo>
                      <a:cubicBezTo>
                        <a:pt x="18" y="107"/>
                        <a:pt x="7" y="108"/>
                        <a:pt x="7" y="108"/>
                      </a:cubicBezTo>
                      <a:cubicBezTo>
                        <a:pt x="6" y="127"/>
                        <a:pt x="0" y="153"/>
                        <a:pt x="4" y="165"/>
                      </a:cubicBezTo>
                      <a:cubicBezTo>
                        <a:pt x="8" y="177"/>
                        <a:pt x="12" y="181"/>
                        <a:pt x="23" y="194"/>
                      </a:cubicBezTo>
                      <a:cubicBezTo>
                        <a:pt x="33" y="208"/>
                        <a:pt x="45" y="224"/>
                        <a:pt x="51" y="230"/>
                      </a:cubicBezTo>
                      <a:cubicBezTo>
                        <a:pt x="57" y="237"/>
                        <a:pt x="69" y="251"/>
                        <a:pt x="76" y="260"/>
                      </a:cubicBezTo>
                      <a:cubicBezTo>
                        <a:pt x="82" y="269"/>
                        <a:pt x="92" y="292"/>
                        <a:pt x="94" y="298"/>
                      </a:cubicBezTo>
                      <a:cubicBezTo>
                        <a:pt x="95" y="303"/>
                        <a:pt x="93" y="325"/>
                        <a:pt x="94" y="328"/>
                      </a:cubicBezTo>
                      <a:cubicBezTo>
                        <a:pt x="94" y="331"/>
                        <a:pt x="89" y="340"/>
                        <a:pt x="83" y="341"/>
                      </a:cubicBezTo>
                      <a:cubicBezTo>
                        <a:pt x="77" y="342"/>
                        <a:pt x="67" y="347"/>
                        <a:pt x="62" y="341"/>
                      </a:cubicBezTo>
                      <a:cubicBezTo>
                        <a:pt x="58" y="336"/>
                        <a:pt x="27" y="306"/>
                        <a:pt x="25" y="303"/>
                      </a:cubicBezTo>
                      <a:close/>
                    </a:path>
                  </a:pathLst>
                </a:custGeom>
                <a:solidFill>
                  <a:srgbClr val="C4C3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47" name="Freeform 45">
                  <a:extLst>
                    <a:ext uri="{FF2B5EF4-FFF2-40B4-BE49-F238E27FC236}">
                      <a16:creationId xmlns:a16="http://schemas.microsoft.com/office/drawing/2014/main" id="{9B5EC37B-C14B-4264-9B95-32BAC3C76C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89376" y="1508125"/>
                  <a:ext cx="482600" cy="263525"/>
                </a:xfrm>
                <a:custGeom>
                  <a:avLst/>
                  <a:gdLst>
                    <a:gd name="T0" fmla="*/ 3656 w 132"/>
                    <a:gd name="T1" fmla="*/ 263525 h 72"/>
                    <a:gd name="T2" fmla="*/ 69465 w 132"/>
                    <a:gd name="T3" fmla="*/ 219604 h 72"/>
                    <a:gd name="T4" fmla="*/ 142586 w 132"/>
                    <a:gd name="T5" fmla="*/ 161043 h 72"/>
                    <a:gd name="T6" fmla="*/ 277861 w 132"/>
                    <a:gd name="T7" fmla="*/ 91502 h 72"/>
                    <a:gd name="T8" fmla="*/ 482600 w 132"/>
                    <a:gd name="T9" fmla="*/ 7320 h 72"/>
                    <a:gd name="T10" fmla="*/ 340014 w 132"/>
                    <a:gd name="T11" fmla="*/ 0 h 72"/>
                    <a:gd name="T12" fmla="*/ 80433 w 132"/>
                    <a:gd name="T13" fmla="*/ 131763 h 72"/>
                    <a:gd name="T14" fmla="*/ 0 w 132"/>
                    <a:gd name="T15" fmla="*/ 263525 h 72"/>
                    <a:gd name="T16" fmla="*/ 3656 w 132"/>
                    <a:gd name="T17" fmla="*/ 263525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32" h="72">
                      <a:moveTo>
                        <a:pt x="1" y="72"/>
                      </a:moveTo>
                      <a:cubicBezTo>
                        <a:pt x="8" y="71"/>
                        <a:pt x="16" y="64"/>
                        <a:pt x="19" y="60"/>
                      </a:cubicBezTo>
                      <a:cubicBezTo>
                        <a:pt x="23" y="55"/>
                        <a:pt x="35" y="46"/>
                        <a:pt x="39" y="44"/>
                      </a:cubicBezTo>
                      <a:cubicBezTo>
                        <a:pt x="43" y="41"/>
                        <a:pt x="67" y="28"/>
                        <a:pt x="76" y="25"/>
                      </a:cubicBezTo>
                      <a:cubicBezTo>
                        <a:pt x="85" y="22"/>
                        <a:pt x="132" y="2"/>
                        <a:pt x="132" y="2"/>
                      </a:cubicBezTo>
                      <a:cubicBezTo>
                        <a:pt x="93" y="0"/>
                        <a:pt x="93" y="0"/>
                        <a:pt x="93" y="0"/>
                      </a:cubicBezTo>
                      <a:cubicBezTo>
                        <a:pt x="93" y="0"/>
                        <a:pt x="55" y="8"/>
                        <a:pt x="22" y="36"/>
                      </a:cubicBezTo>
                      <a:cubicBezTo>
                        <a:pt x="9" y="48"/>
                        <a:pt x="2" y="65"/>
                        <a:pt x="0" y="72"/>
                      </a:cubicBezTo>
                      <a:cubicBezTo>
                        <a:pt x="0" y="72"/>
                        <a:pt x="0" y="72"/>
                        <a:pt x="1" y="7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48" name="Freeform 46">
                  <a:extLst>
                    <a:ext uri="{FF2B5EF4-FFF2-40B4-BE49-F238E27FC236}">
                      <a16:creationId xmlns:a16="http://schemas.microsoft.com/office/drawing/2014/main" id="{E43F5A52-BD43-44AA-B1B7-293AFA82DC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4738" y="901700"/>
                  <a:ext cx="604838" cy="642938"/>
                </a:xfrm>
                <a:custGeom>
                  <a:avLst/>
                  <a:gdLst>
                    <a:gd name="T0" fmla="*/ 32991 w 165"/>
                    <a:gd name="T1" fmla="*/ 431061 h 176"/>
                    <a:gd name="T2" fmla="*/ 54985 w 165"/>
                    <a:gd name="T3" fmla="*/ 493163 h 176"/>
                    <a:gd name="T4" fmla="*/ 91642 w 165"/>
                    <a:gd name="T5" fmla="*/ 610060 h 176"/>
                    <a:gd name="T6" fmla="*/ 91642 w 165"/>
                    <a:gd name="T7" fmla="*/ 529693 h 176"/>
                    <a:gd name="T8" fmla="*/ 102639 w 165"/>
                    <a:gd name="T9" fmla="*/ 485857 h 176"/>
                    <a:gd name="T10" fmla="*/ 131965 w 165"/>
                    <a:gd name="T11" fmla="*/ 474897 h 176"/>
                    <a:gd name="T12" fmla="*/ 179619 w 165"/>
                    <a:gd name="T13" fmla="*/ 507775 h 176"/>
                    <a:gd name="T14" fmla="*/ 238270 w 165"/>
                    <a:gd name="T15" fmla="*/ 569877 h 176"/>
                    <a:gd name="T16" fmla="*/ 293255 w 165"/>
                    <a:gd name="T17" fmla="*/ 624673 h 176"/>
                    <a:gd name="T18" fmla="*/ 384897 w 165"/>
                    <a:gd name="T19" fmla="*/ 639285 h 176"/>
                    <a:gd name="T20" fmla="*/ 476539 w 165"/>
                    <a:gd name="T21" fmla="*/ 621020 h 176"/>
                    <a:gd name="T22" fmla="*/ 542521 w 165"/>
                    <a:gd name="T23" fmla="*/ 595448 h 176"/>
                    <a:gd name="T24" fmla="*/ 582844 w 165"/>
                    <a:gd name="T25" fmla="*/ 566224 h 176"/>
                    <a:gd name="T26" fmla="*/ 604838 w 165"/>
                    <a:gd name="T27" fmla="*/ 544305 h 176"/>
                    <a:gd name="T28" fmla="*/ 601172 w 165"/>
                    <a:gd name="T29" fmla="*/ 434714 h 176"/>
                    <a:gd name="T30" fmla="*/ 593841 w 165"/>
                    <a:gd name="T31" fmla="*/ 299551 h 176"/>
                    <a:gd name="T32" fmla="*/ 571847 w 165"/>
                    <a:gd name="T33" fmla="*/ 189959 h 176"/>
                    <a:gd name="T34" fmla="*/ 502199 w 165"/>
                    <a:gd name="T35" fmla="*/ 73061 h 176"/>
                    <a:gd name="T36" fmla="*/ 326246 w 165"/>
                    <a:gd name="T37" fmla="*/ 7306 h 176"/>
                    <a:gd name="T38" fmla="*/ 168622 w 165"/>
                    <a:gd name="T39" fmla="*/ 29224 h 176"/>
                    <a:gd name="T40" fmla="*/ 69648 w 165"/>
                    <a:gd name="T41" fmla="*/ 98633 h 176"/>
                    <a:gd name="T42" fmla="*/ 14663 w 165"/>
                    <a:gd name="T43" fmla="*/ 226490 h 176"/>
                    <a:gd name="T44" fmla="*/ 0 w 165"/>
                    <a:gd name="T45" fmla="*/ 303204 h 176"/>
                    <a:gd name="T46" fmla="*/ 10997 w 165"/>
                    <a:gd name="T47" fmla="*/ 372612 h 176"/>
                    <a:gd name="T48" fmla="*/ 32991 w 165"/>
                    <a:gd name="T49" fmla="*/ 431061 h 17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165" h="176">
                      <a:moveTo>
                        <a:pt x="9" y="118"/>
                      </a:moveTo>
                      <a:cubicBezTo>
                        <a:pt x="10" y="120"/>
                        <a:pt x="15" y="133"/>
                        <a:pt x="15" y="135"/>
                      </a:cubicBezTo>
                      <a:cubicBezTo>
                        <a:pt x="16" y="136"/>
                        <a:pt x="24" y="164"/>
                        <a:pt x="25" y="167"/>
                      </a:cubicBezTo>
                      <a:cubicBezTo>
                        <a:pt x="25" y="169"/>
                        <a:pt x="24" y="148"/>
                        <a:pt x="25" y="145"/>
                      </a:cubicBezTo>
                      <a:cubicBezTo>
                        <a:pt x="26" y="141"/>
                        <a:pt x="26" y="136"/>
                        <a:pt x="28" y="133"/>
                      </a:cubicBezTo>
                      <a:cubicBezTo>
                        <a:pt x="30" y="131"/>
                        <a:pt x="34" y="129"/>
                        <a:pt x="36" y="130"/>
                      </a:cubicBezTo>
                      <a:cubicBezTo>
                        <a:pt x="38" y="131"/>
                        <a:pt x="46" y="136"/>
                        <a:pt x="49" y="139"/>
                      </a:cubicBezTo>
                      <a:cubicBezTo>
                        <a:pt x="52" y="142"/>
                        <a:pt x="62" y="152"/>
                        <a:pt x="65" y="156"/>
                      </a:cubicBezTo>
                      <a:cubicBezTo>
                        <a:pt x="68" y="159"/>
                        <a:pt x="77" y="170"/>
                        <a:pt x="80" y="171"/>
                      </a:cubicBezTo>
                      <a:cubicBezTo>
                        <a:pt x="84" y="173"/>
                        <a:pt x="99" y="176"/>
                        <a:pt x="105" y="175"/>
                      </a:cubicBezTo>
                      <a:cubicBezTo>
                        <a:pt x="110" y="175"/>
                        <a:pt x="128" y="171"/>
                        <a:pt x="130" y="170"/>
                      </a:cubicBezTo>
                      <a:cubicBezTo>
                        <a:pt x="133" y="169"/>
                        <a:pt x="146" y="164"/>
                        <a:pt x="148" y="163"/>
                      </a:cubicBezTo>
                      <a:cubicBezTo>
                        <a:pt x="151" y="162"/>
                        <a:pt x="158" y="156"/>
                        <a:pt x="159" y="155"/>
                      </a:cubicBezTo>
                      <a:cubicBezTo>
                        <a:pt x="160" y="154"/>
                        <a:pt x="163" y="151"/>
                        <a:pt x="165" y="149"/>
                      </a:cubicBezTo>
                      <a:cubicBezTo>
                        <a:pt x="164" y="137"/>
                        <a:pt x="164" y="123"/>
                        <a:pt x="164" y="119"/>
                      </a:cubicBezTo>
                      <a:cubicBezTo>
                        <a:pt x="164" y="114"/>
                        <a:pt x="162" y="86"/>
                        <a:pt x="162" y="82"/>
                      </a:cubicBezTo>
                      <a:cubicBezTo>
                        <a:pt x="161" y="77"/>
                        <a:pt x="158" y="58"/>
                        <a:pt x="156" y="52"/>
                      </a:cubicBezTo>
                      <a:cubicBezTo>
                        <a:pt x="155" y="47"/>
                        <a:pt x="142" y="27"/>
                        <a:pt x="137" y="20"/>
                      </a:cubicBezTo>
                      <a:cubicBezTo>
                        <a:pt x="132" y="14"/>
                        <a:pt x="101" y="4"/>
                        <a:pt x="89" y="2"/>
                      </a:cubicBezTo>
                      <a:cubicBezTo>
                        <a:pt x="78" y="0"/>
                        <a:pt x="56" y="5"/>
                        <a:pt x="46" y="8"/>
                      </a:cubicBezTo>
                      <a:cubicBezTo>
                        <a:pt x="37" y="11"/>
                        <a:pt x="26" y="20"/>
                        <a:pt x="19" y="27"/>
                      </a:cubicBezTo>
                      <a:cubicBezTo>
                        <a:pt x="12" y="35"/>
                        <a:pt x="6" y="51"/>
                        <a:pt x="4" y="62"/>
                      </a:cubicBezTo>
                      <a:cubicBezTo>
                        <a:pt x="3" y="66"/>
                        <a:pt x="1" y="74"/>
                        <a:pt x="0" y="83"/>
                      </a:cubicBezTo>
                      <a:cubicBezTo>
                        <a:pt x="1" y="92"/>
                        <a:pt x="3" y="100"/>
                        <a:pt x="3" y="102"/>
                      </a:cubicBezTo>
                      <a:cubicBezTo>
                        <a:pt x="5" y="106"/>
                        <a:pt x="8" y="115"/>
                        <a:pt x="9" y="11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49" name="Freeform 47">
                  <a:extLst>
                    <a:ext uri="{FF2B5EF4-FFF2-40B4-BE49-F238E27FC236}">
                      <a16:creationId xmlns:a16="http://schemas.microsoft.com/office/drawing/2014/main" id="{A264F3D9-21C3-4880-B2D4-23D1B4EACA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08463" y="1230313"/>
                  <a:ext cx="84138" cy="190500"/>
                </a:xfrm>
                <a:custGeom>
                  <a:avLst/>
                  <a:gdLst>
                    <a:gd name="T0" fmla="*/ 7316 w 23"/>
                    <a:gd name="T1" fmla="*/ 106240 h 52"/>
                    <a:gd name="T2" fmla="*/ 10975 w 23"/>
                    <a:gd name="T3" fmla="*/ 190500 h 52"/>
                    <a:gd name="T4" fmla="*/ 0 w 23"/>
                    <a:gd name="T5" fmla="*/ 0 h 52"/>
                    <a:gd name="T6" fmla="*/ 7316 w 23"/>
                    <a:gd name="T7" fmla="*/ 106240 h 5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3" h="52">
                      <a:moveTo>
                        <a:pt x="2" y="29"/>
                      </a:moveTo>
                      <a:cubicBezTo>
                        <a:pt x="2" y="32"/>
                        <a:pt x="2" y="42"/>
                        <a:pt x="3" y="52"/>
                      </a:cubicBezTo>
                      <a:cubicBezTo>
                        <a:pt x="12" y="40"/>
                        <a:pt x="23" y="13"/>
                        <a:pt x="0" y="0"/>
                      </a:cubicBezTo>
                      <a:cubicBezTo>
                        <a:pt x="1" y="10"/>
                        <a:pt x="2" y="25"/>
                        <a:pt x="2" y="29"/>
                      </a:cubicBezTo>
                      <a:close/>
                    </a:path>
                  </a:pathLst>
                </a:custGeom>
                <a:solidFill>
                  <a:srgbClr val="E4A6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50" name="Freeform 48">
                  <a:extLst>
                    <a:ext uri="{FF2B5EF4-FFF2-40B4-BE49-F238E27FC236}">
                      <a16:creationId xmlns:a16="http://schemas.microsoft.com/office/drawing/2014/main" id="{0E3846EA-C169-48AC-B0C2-6A25834B31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2676" y="1112838"/>
                  <a:ext cx="465138" cy="728663"/>
                </a:xfrm>
                <a:custGeom>
                  <a:avLst/>
                  <a:gdLst>
                    <a:gd name="T0" fmla="*/ 289338 w 127"/>
                    <a:gd name="T1" fmla="*/ 728663 h 199"/>
                    <a:gd name="T2" fmla="*/ 186788 w 127"/>
                    <a:gd name="T3" fmla="*/ 574875 h 199"/>
                    <a:gd name="T4" fmla="*/ 120863 w 127"/>
                    <a:gd name="T5" fmla="*/ 443056 h 199"/>
                    <a:gd name="T6" fmla="*/ 36625 w 127"/>
                    <a:gd name="T7" fmla="*/ 289268 h 199"/>
                    <a:gd name="T8" fmla="*/ 3663 w 127"/>
                    <a:gd name="T9" fmla="*/ 212374 h 199"/>
                    <a:gd name="T10" fmla="*/ 29300 w 127"/>
                    <a:gd name="T11" fmla="*/ 201389 h 199"/>
                    <a:gd name="T12" fmla="*/ 124525 w 127"/>
                    <a:gd name="T13" fmla="*/ 333208 h 199"/>
                    <a:gd name="T14" fmla="*/ 150163 w 127"/>
                    <a:gd name="T15" fmla="*/ 303915 h 199"/>
                    <a:gd name="T16" fmla="*/ 40288 w 127"/>
                    <a:gd name="T17" fmla="*/ 120834 h 199"/>
                    <a:gd name="T18" fmla="*/ 40288 w 127"/>
                    <a:gd name="T19" fmla="*/ 73232 h 199"/>
                    <a:gd name="T20" fmla="*/ 65925 w 127"/>
                    <a:gd name="T21" fmla="*/ 65909 h 199"/>
                    <a:gd name="T22" fmla="*/ 102550 w 127"/>
                    <a:gd name="T23" fmla="*/ 117172 h 199"/>
                    <a:gd name="T24" fmla="*/ 150163 w 127"/>
                    <a:gd name="T25" fmla="*/ 216036 h 199"/>
                    <a:gd name="T26" fmla="*/ 190450 w 127"/>
                    <a:gd name="T27" fmla="*/ 274622 h 199"/>
                    <a:gd name="T28" fmla="*/ 168475 w 127"/>
                    <a:gd name="T29" fmla="*/ 186743 h 199"/>
                    <a:gd name="T30" fmla="*/ 102550 w 127"/>
                    <a:gd name="T31" fmla="*/ 73232 h 199"/>
                    <a:gd name="T32" fmla="*/ 87900 w 127"/>
                    <a:gd name="T33" fmla="*/ 18308 h 199"/>
                    <a:gd name="T34" fmla="*/ 120863 w 127"/>
                    <a:gd name="T35" fmla="*/ 10985 h 199"/>
                    <a:gd name="T36" fmla="*/ 175800 w 127"/>
                    <a:gd name="T37" fmla="*/ 80556 h 199"/>
                    <a:gd name="T38" fmla="*/ 194113 w 127"/>
                    <a:gd name="T39" fmla="*/ 43939 h 199"/>
                    <a:gd name="T40" fmla="*/ 293000 w 127"/>
                    <a:gd name="T41" fmla="*/ 157450 h 199"/>
                    <a:gd name="T42" fmla="*/ 362588 w 127"/>
                    <a:gd name="T43" fmla="*/ 300253 h 199"/>
                    <a:gd name="T44" fmla="*/ 384563 w 127"/>
                    <a:gd name="T45" fmla="*/ 362501 h 199"/>
                    <a:gd name="T46" fmla="*/ 402875 w 127"/>
                    <a:gd name="T47" fmla="*/ 395455 h 199"/>
                    <a:gd name="T48" fmla="*/ 432175 w 127"/>
                    <a:gd name="T49" fmla="*/ 476011 h 199"/>
                    <a:gd name="T50" fmla="*/ 439500 w 127"/>
                    <a:gd name="T51" fmla="*/ 523612 h 199"/>
                    <a:gd name="T52" fmla="*/ 457813 w 127"/>
                    <a:gd name="T53" fmla="*/ 607829 h 199"/>
                    <a:gd name="T54" fmla="*/ 465138 w 127"/>
                    <a:gd name="T55" fmla="*/ 633461 h 199"/>
                    <a:gd name="T56" fmla="*/ 307650 w 127"/>
                    <a:gd name="T57" fmla="*/ 728663 h 199"/>
                    <a:gd name="T58" fmla="*/ 289338 w 127"/>
                    <a:gd name="T59" fmla="*/ 728663 h 19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127" h="199">
                      <a:moveTo>
                        <a:pt x="79" y="199"/>
                      </a:moveTo>
                      <a:cubicBezTo>
                        <a:pt x="67" y="179"/>
                        <a:pt x="56" y="164"/>
                        <a:pt x="51" y="157"/>
                      </a:cubicBezTo>
                      <a:cubicBezTo>
                        <a:pt x="46" y="150"/>
                        <a:pt x="39" y="133"/>
                        <a:pt x="33" y="121"/>
                      </a:cubicBezTo>
                      <a:cubicBezTo>
                        <a:pt x="28" y="109"/>
                        <a:pt x="17" y="88"/>
                        <a:pt x="10" y="79"/>
                      </a:cubicBezTo>
                      <a:cubicBezTo>
                        <a:pt x="4" y="70"/>
                        <a:pt x="0" y="62"/>
                        <a:pt x="1" y="58"/>
                      </a:cubicBezTo>
                      <a:cubicBezTo>
                        <a:pt x="2" y="55"/>
                        <a:pt x="5" y="53"/>
                        <a:pt x="8" y="55"/>
                      </a:cubicBezTo>
                      <a:cubicBezTo>
                        <a:pt x="11" y="57"/>
                        <a:pt x="32" y="89"/>
                        <a:pt x="34" y="91"/>
                      </a:cubicBezTo>
                      <a:cubicBezTo>
                        <a:pt x="37" y="93"/>
                        <a:pt x="46" y="93"/>
                        <a:pt x="41" y="83"/>
                      </a:cubicBezTo>
                      <a:cubicBezTo>
                        <a:pt x="36" y="74"/>
                        <a:pt x="13" y="37"/>
                        <a:pt x="11" y="33"/>
                      </a:cubicBezTo>
                      <a:cubicBezTo>
                        <a:pt x="10" y="28"/>
                        <a:pt x="11" y="22"/>
                        <a:pt x="11" y="20"/>
                      </a:cubicBezTo>
                      <a:cubicBezTo>
                        <a:pt x="12" y="19"/>
                        <a:pt x="15" y="16"/>
                        <a:pt x="18" y="18"/>
                      </a:cubicBezTo>
                      <a:cubicBezTo>
                        <a:pt x="22" y="20"/>
                        <a:pt x="26" y="29"/>
                        <a:pt x="28" y="32"/>
                      </a:cubicBezTo>
                      <a:cubicBezTo>
                        <a:pt x="29" y="35"/>
                        <a:pt x="39" y="56"/>
                        <a:pt x="41" y="59"/>
                      </a:cubicBezTo>
                      <a:cubicBezTo>
                        <a:pt x="42" y="63"/>
                        <a:pt x="50" y="75"/>
                        <a:pt x="52" y="75"/>
                      </a:cubicBezTo>
                      <a:cubicBezTo>
                        <a:pt x="53" y="75"/>
                        <a:pt x="48" y="58"/>
                        <a:pt x="46" y="51"/>
                      </a:cubicBezTo>
                      <a:cubicBezTo>
                        <a:pt x="44" y="45"/>
                        <a:pt x="30" y="25"/>
                        <a:pt x="28" y="20"/>
                      </a:cubicBezTo>
                      <a:cubicBezTo>
                        <a:pt x="25" y="16"/>
                        <a:pt x="23" y="7"/>
                        <a:pt x="24" y="5"/>
                      </a:cubicBezTo>
                      <a:cubicBezTo>
                        <a:pt x="25" y="4"/>
                        <a:pt x="30" y="0"/>
                        <a:pt x="33" y="3"/>
                      </a:cubicBezTo>
                      <a:cubicBezTo>
                        <a:pt x="35" y="5"/>
                        <a:pt x="48" y="22"/>
                        <a:pt x="48" y="22"/>
                      </a:cubicBezTo>
                      <a:cubicBezTo>
                        <a:pt x="48" y="22"/>
                        <a:pt x="46" y="6"/>
                        <a:pt x="53" y="12"/>
                      </a:cubicBezTo>
                      <a:cubicBezTo>
                        <a:pt x="60" y="18"/>
                        <a:pt x="75" y="36"/>
                        <a:pt x="80" y="43"/>
                      </a:cubicBezTo>
                      <a:cubicBezTo>
                        <a:pt x="84" y="49"/>
                        <a:pt x="97" y="78"/>
                        <a:pt x="99" y="82"/>
                      </a:cubicBezTo>
                      <a:cubicBezTo>
                        <a:pt x="101" y="86"/>
                        <a:pt x="104" y="96"/>
                        <a:pt x="105" y="99"/>
                      </a:cubicBezTo>
                      <a:cubicBezTo>
                        <a:pt x="106" y="102"/>
                        <a:pt x="108" y="104"/>
                        <a:pt x="110" y="108"/>
                      </a:cubicBezTo>
                      <a:cubicBezTo>
                        <a:pt x="112" y="112"/>
                        <a:pt x="118" y="127"/>
                        <a:pt x="118" y="130"/>
                      </a:cubicBezTo>
                      <a:cubicBezTo>
                        <a:pt x="119" y="133"/>
                        <a:pt x="120" y="139"/>
                        <a:pt x="120" y="143"/>
                      </a:cubicBezTo>
                      <a:cubicBezTo>
                        <a:pt x="120" y="147"/>
                        <a:pt x="125" y="163"/>
                        <a:pt x="125" y="166"/>
                      </a:cubicBezTo>
                      <a:cubicBezTo>
                        <a:pt x="126" y="168"/>
                        <a:pt x="127" y="173"/>
                        <a:pt x="127" y="173"/>
                      </a:cubicBezTo>
                      <a:cubicBezTo>
                        <a:pt x="84" y="199"/>
                        <a:pt x="84" y="199"/>
                        <a:pt x="84" y="199"/>
                      </a:cubicBezTo>
                      <a:lnTo>
                        <a:pt x="79" y="199"/>
                      </a:ln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51" name="Freeform 49">
                  <a:extLst>
                    <a:ext uri="{FF2B5EF4-FFF2-40B4-BE49-F238E27FC236}">
                      <a16:creationId xmlns:a16="http://schemas.microsoft.com/office/drawing/2014/main" id="{EDFBEBD5-97DC-4E8A-8A53-495950BFB4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35251" y="1727200"/>
                  <a:ext cx="252413" cy="215900"/>
                </a:xfrm>
                <a:custGeom>
                  <a:avLst/>
                  <a:gdLst>
                    <a:gd name="T0" fmla="*/ 109745 w 69"/>
                    <a:gd name="T1" fmla="*/ 201263 h 59"/>
                    <a:gd name="T2" fmla="*/ 149985 w 69"/>
                    <a:gd name="T3" fmla="*/ 87824 h 59"/>
                    <a:gd name="T4" fmla="*/ 252413 w 69"/>
                    <a:gd name="T5" fmla="*/ 18297 h 59"/>
                    <a:gd name="T6" fmla="*/ 157301 w 69"/>
                    <a:gd name="T7" fmla="*/ 0 h 59"/>
                    <a:gd name="T8" fmla="*/ 0 w 69"/>
                    <a:gd name="T9" fmla="*/ 124417 h 59"/>
                    <a:gd name="T10" fmla="*/ 109745 w 69"/>
                    <a:gd name="T11" fmla="*/ 215900 h 59"/>
                    <a:gd name="T12" fmla="*/ 113403 w 69"/>
                    <a:gd name="T13" fmla="*/ 215900 h 59"/>
                    <a:gd name="T14" fmla="*/ 109745 w 69"/>
                    <a:gd name="T15" fmla="*/ 201263 h 5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9" h="59">
                      <a:moveTo>
                        <a:pt x="30" y="55"/>
                      </a:moveTo>
                      <a:cubicBezTo>
                        <a:pt x="31" y="50"/>
                        <a:pt x="31" y="32"/>
                        <a:pt x="41" y="24"/>
                      </a:cubicBezTo>
                      <a:cubicBezTo>
                        <a:pt x="49" y="17"/>
                        <a:pt x="59" y="9"/>
                        <a:pt x="69" y="5"/>
                      </a:cubicBezTo>
                      <a:cubicBezTo>
                        <a:pt x="62" y="3"/>
                        <a:pt x="53" y="1"/>
                        <a:pt x="43" y="0"/>
                      </a:cubicBezTo>
                      <a:cubicBezTo>
                        <a:pt x="22" y="1"/>
                        <a:pt x="0" y="32"/>
                        <a:pt x="0" y="34"/>
                      </a:cubicBezTo>
                      <a:cubicBezTo>
                        <a:pt x="1" y="36"/>
                        <a:pt x="30" y="59"/>
                        <a:pt x="30" y="59"/>
                      </a:cubicBezTo>
                      <a:cubicBezTo>
                        <a:pt x="31" y="59"/>
                        <a:pt x="31" y="59"/>
                        <a:pt x="31" y="59"/>
                      </a:cubicBezTo>
                      <a:cubicBezTo>
                        <a:pt x="31" y="58"/>
                        <a:pt x="30" y="56"/>
                        <a:pt x="30" y="55"/>
                      </a:cubicBezTo>
                      <a:close/>
                    </a:path>
                  </a:pathLst>
                </a:custGeom>
                <a:solidFill>
                  <a:srgbClr val="6360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52" name="Freeform 50">
                  <a:extLst>
                    <a:ext uri="{FF2B5EF4-FFF2-40B4-BE49-F238E27FC236}">
                      <a16:creationId xmlns:a16="http://schemas.microsoft.com/office/drawing/2014/main" id="{12155032-C324-4ED5-8289-4F722E75DD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3626" y="1204913"/>
                  <a:ext cx="627063" cy="552450"/>
                </a:xfrm>
                <a:custGeom>
                  <a:avLst/>
                  <a:gdLst>
                    <a:gd name="T0" fmla="*/ 366704 w 171"/>
                    <a:gd name="T1" fmla="*/ 435375 h 151"/>
                    <a:gd name="T2" fmla="*/ 627063 w 171"/>
                    <a:gd name="T3" fmla="*/ 303665 h 151"/>
                    <a:gd name="T4" fmla="*/ 616062 w 171"/>
                    <a:gd name="T5" fmla="*/ 241468 h 151"/>
                    <a:gd name="T6" fmla="*/ 594060 w 171"/>
                    <a:gd name="T7" fmla="*/ 263420 h 151"/>
                    <a:gd name="T8" fmla="*/ 553722 w 171"/>
                    <a:gd name="T9" fmla="*/ 292689 h 151"/>
                    <a:gd name="T10" fmla="*/ 487716 w 171"/>
                    <a:gd name="T11" fmla="*/ 318299 h 151"/>
                    <a:gd name="T12" fmla="*/ 396040 w 171"/>
                    <a:gd name="T13" fmla="*/ 336592 h 151"/>
                    <a:gd name="T14" fmla="*/ 304364 w 171"/>
                    <a:gd name="T15" fmla="*/ 321958 h 151"/>
                    <a:gd name="T16" fmla="*/ 249358 w 171"/>
                    <a:gd name="T17" fmla="*/ 267078 h 151"/>
                    <a:gd name="T18" fmla="*/ 190686 w 171"/>
                    <a:gd name="T19" fmla="*/ 204882 h 151"/>
                    <a:gd name="T20" fmla="*/ 143014 w 171"/>
                    <a:gd name="T21" fmla="*/ 171955 h 151"/>
                    <a:gd name="T22" fmla="*/ 113678 w 171"/>
                    <a:gd name="T23" fmla="*/ 182930 h 151"/>
                    <a:gd name="T24" fmla="*/ 102677 w 171"/>
                    <a:gd name="T25" fmla="*/ 226834 h 151"/>
                    <a:gd name="T26" fmla="*/ 102677 w 171"/>
                    <a:gd name="T27" fmla="*/ 307323 h 151"/>
                    <a:gd name="T28" fmla="*/ 66007 w 171"/>
                    <a:gd name="T29" fmla="*/ 190248 h 151"/>
                    <a:gd name="T30" fmla="*/ 44004 w 171"/>
                    <a:gd name="T31" fmla="*/ 128051 h 151"/>
                    <a:gd name="T32" fmla="*/ 22002 w 171"/>
                    <a:gd name="T33" fmla="*/ 69514 h 151"/>
                    <a:gd name="T34" fmla="*/ 11001 w 171"/>
                    <a:gd name="T35" fmla="*/ 0 h 151"/>
                    <a:gd name="T36" fmla="*/ 3667 w 171"/>
                    <a:gd name="T37" fmla="*/ 131710 h 151"/>
                    <a:gd name="T38" fmla="*/ 44004 w 171"/>
                    <a:gd name="T39" fmla="*/ 201224 h 151"/>
                    <a:gd name="T40" fmla="*/ 44004 w 171"/>
                    <a:gd name="T41" fmla="*/ 270737 h 151"/>
                    <a:gd name="T42" fmla="*/ 73341 w 171"/>
                    <a:gd name="T43" fmla="*/ 347568 h 151"/>
                    <a:gd name="T44" fmla="*/ 150348 w 171"/>
                    <a:gd name="T45" fmla="*/ 460985 h 151"/>
                    <a:gd name="T46" fmla="*/ 209021 w 171"/>
                    <a:gd name="T47" fmla="*/ 545133 h 151"/>
                    <a:gd name="T48" fmla="*/ 289696 w 171"/>
                    <a:gd name="T49" fmla="*/ 552450 h 151"/>
                    <a:gd name="T50" fmla="*/ 366704 w 171"/>
                    <a:gd name="T51" fmla="*/ 435375 h 151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71" h="151">
                      <a:moveTo>
                        <a:pt x="100" y="119"/>
                      </a:moveTo>
                      <a:cubicBezTo>
                        <a:pt x="133" y="91"/>
                        <a:pt x="171" y="83"/>
                        <a:pt x="171" y="83"/>
                      </a:cubicBezTo>
                      <a:cubicBezTo>
                        <a:pt x="169" y="80"/>
                        <a:pt x="169" y="73"/>
                        <a:pt x="168" y="66"/>
                      </a:cubicBezTo>
                      <a:cubicBezTo>
                        <a:pt x="166" y="68"/>
                        <a:pt x="163" y="71"/>
                        <a:pt x="162" y="72"/>
                      </a:cubicBezTo>
                      <a:cubicBezTo>
                        <a:pt x="161" y="73"/>
                        <a:pt x="154" y="79"/>
                        <a:pt x="151" y="80"/>
                      </a:cubicBezTo>
                      <a:cubicBezTo>
                        <a:pt x="149" y="81"/>
                        <a:pt x="136" y="86"/>
                        <a:pt x="133" y="87"/>
                      </a:cubicBezTo>
                      <a:cubicBezTo>
                        <a:pt x="131" y="88"/>
                        <a:pt x="113" y="92"/>
                        <a:pt x="108" y="92"/>
                      </a:cubicBezTo>
                      <a:cubicBezTo>
                        <a:pt x="102" y="93"/>
                        <a:pt x="87" y="90"/>
                        <a:pt x="83" y="88"/>
                      </a:cubicBezTo>
                      <a:cubicBezTo>
                        <a:pt x="80" y="87"/>
                        <a:pt x="71" y="76"/>
                        <a:pt x="68" y="73"/>
                      </a:cubicBezTo>
                      <a:cubicBezTo>
                        <a:pt x="65" y="69"/>
                        <a:pt x="55" y="59"/>
                        <a:pt x="52" y="56"/>
                      </a:cubicBezTo>
                      <a:cubicBezTo>
                        <a:pt x="49" y="53"/>
                        <a:pt x="41" y="48"/>
                        <a:pt x="39" y="47"/>
                      </a:cubicBezTo>
                      <a:cubicBezTo>
                        <a:pt x="37" y="46"/>
                        <a:pt x="33" y="48"/>
                        <a:pt x="31" y="50"/>
                      </a:cubicBezTo>
                      <a:cubicBezTo>
                        <a:pt x="29" y="53"/>
                        <a:pt x="29" y="58"/>
                        <a:pt x="28" y="62"/>
                      </a:cubicBezTo>
                      <a:cubicBezTo>
                        <a:pt x="27" y="65"/>
                        <a:pt x="28" y="86"/>
                        <a:pt x="28" y="84"/>
                      </a:cubicBezTo>
                      <a:cubicBezTo>
                        <a:pt x="27" y="81"/>
                        <a:pt x="19" y="53"/>
                        <a:pt x="18" y="52"/>
                      </a:cubicBezTo>
                      <a:cubicBezTo>
                        <a:pt x="18" y="50"/>
                        <a:pt x="13" y="37"/>
                        <a:pt x="12" y="35"/>
                      </a:cubicBezTo>
                      <a:cubicBezTo>
                        <a:pt x="11" y="32"/>
                        <a:pt x="8" y="23"/>
                        <a:pt x="6" y="19"/>
                      </a:cubicBezTo>
                      <a:cubicBezTo>
                        <a:pt x="6" y="17"/>
                        <a:pt x="4" y="9"/>
                        <a:pt x="3" y="0"/>
                      </a:cubicBezTo>
                      <a:cubicBezTo>
                        <a:pt x="1" y="14"/>
                        <a:pt x="0" y="30"/>
                        <a:pt x="1" y="36"/>
                      </a:cubicBezTo>
                      <a:cubicBezTo>
                        <a:pt x="4" y="46"/>
                        <a:pt x="9" y="49"/>
                        <a:pt x="12" y="55"/>
                      </a:cubicBezTo>
                      <a:cubicBezTo>
                        <a:pt x="15" y="61"/>
                        <a:pt x="12" y="67"/>
                        <a:pt x="12" y="74"/>
                      </a:cubicBezTo>
                      <a:cubicBezTo>
                        <a:pt x="12" y="81"/>
                        <a:pt x="17" y="90"/>
                        <a:pt x="20" y="95"/>
                      </a:cubicBezTo>
                      <a:cubicBezTo>
                        <a:pt x="24" y="101"/>
                        <a:pt x="38" y="121"/>
                        <a:pt x="41" y="126"/>
                      </a:cubicBezTo>
                      <a:cubicBezTo>
                        <a:pt x="44" y="130"/>
                        <a:pt x="53" y="147"/>
                        <a:pt x="57" y="149"/>
                      </a:cubicBezTo>
                      <a:cubicBezTo>
                        <a:pt x="59" y="151"/>
                        <a:pt x="73" y="151"/>
                        <a:pt x="79" y="151"/>
                      </a:cubicBezTo>
                      <a:cubicBezTo>
                        <a:pt x="83" y="143"/>
                        <a:pt x="89" y="129"/>
                        <a:pt x="100" y="119"/>
                      </a:cubicBezTo>
                      <a:close/>
                    </a:path>
                  </a:pathLst>
                </a:custGeom>
                <a:solidFill>
                  <a:srgbClr val="FDC9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graphicFrame>
        <p:nvGraphicFramePr>
          <p:cNvPr id="263" name="Tabella 263">
            <a:extLst>
              <a:ext uri="{FF2B5EF4-FFF2-40B4-BE49-F238E27FC236}">
                <a16:creationId xmlns:a16="http://schemas.microsoft.com/office/drawing/2014/main" id="{469F7C05-963F-4044-A675-778060CC7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581800"/>
              </p:ext>
            </p:extLst>
          </p:nvPr>
        </p:nvGraphicFramePr>
        <p:xfrm>
          <a:off x="567418" y="1064606"/>
          <a:ext cx="1938292" cy="332930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38292">
                  <a:extLst>
                    <a:ext uri="{9D8B030D-6E8A-4147-A177-3AD203B41FA5}">
                      <a16:colId xmlns:a16="http://schemas.microsoft.com/office/drawing/2014/main" val="1747795979"/>
                    </a:ext>
                  </a:extLst>
                </a:gridCol>
              </a:tblGrid>
              <a:tr h="416163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PLANT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914512"/>
                  </a:ext>
                </a:extLst>
              </a:tr>
              <a:tr h="416163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Energia Elettrica</a:t>
                      </a:r>
                    </a:p>
                  </a:txBody>
                  <a:tcPr>
                    <a:solidFill>
                      <a:srgbClr val="CBD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943937"/>
                  </a:ext>
                </a:extLst>
              </a:tr>
              <a:tr h="416163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Aria Compressa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55324"/>
                  </a:ext>
                </a:extLst>
              </a:tr>
              <a:tr h="416163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Calore Tecnologico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261465"/>
                  </a:ext>
                </a:extLst>
              </a:tr>
              <a:tr h="416163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Calore per Riscaldamento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02632"/>
                  </a:ext>
                </a:extLst>
              </a:tr>
              <a:tr h="416163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Calore per Vapore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832342"/>
                  </a:ext>
                </a:extLst>
              </a:tr>
              <a:tr h="416163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Raffrescamento Ambiente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948113"/>
                  </a:ext>
                </a:extLst>
              </a:tr>
              <a:tr h="416163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Raffrescamento Tecnologico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865469"/>
                  </a:ext>
                </a:extLst>
              </a:tr>
            </a:tbl>
          </a:graphicData>
        </a:graphic>
      </p:graphicFrame>
      <p:graphicFrame>
        <p:nvGraphicFramePr>
          <p:cNvPr id="264" name="Tabella 264">
            <a:extLst>
              <a:ext uri="{FF2B5EF4-FFF2-40B4-BE49-F238E27FC236}">
                <a16:creationId xmlns:a16="http://schemas.microsoft.com/office/drawing/2014/main" id="{1CC8F24A-5573-479C-ADC3-54DCCCA636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26971"/>
              </p:ext>
            </p:extLst>
          </p:nvPr>
        </p:nvGraphicFramePr>
        <p:xfrm>
          <a:off x="2582584" y="1066178"/>
          <a:ext cx="1958213" cy="3330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8213">
                  <a:extLst>
                    <a:ext uri="{9D8B030D-6E8A-4147-A177-3AD203B41FA5}">
                      <a16:colId xmlns:a16="http://schemas.microsoft.com/office/drawing/2014/main" val="1473633015"/>
                    </a:ext>
                  </a:extLst>
                </a:gridCol>
              </a:tblGrid>
              <a:tr h="392803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IMPIANTO NECESSARIO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080377"/>
                  </a:ext>
                </a:extLst>
              </a:tr>
              <a:tr h="240513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Rete elettrica nazionale - Generatore</a:t>
                      </a:r>
                    </a:p>
                  </a:txBody>
                  <a:tcPr>
                    <a:solidFill>
                      <a:srgbClr val="FFE0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682531"/>
                  </a:ext>
                </a:extLst>
              </a:tr>
              <a:tr h="384971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Compressore</a:t>
                      </a:r>
                    </a:p>
                  </a:txBody>
                  <a:tcPr>
                    <a:solidFill>
                      <a:srgbClr val="FFF2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211795"/>
                  </a:ext>
                </a:extLst>
              </a:tr>
              <a:tr h="127254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Caldaia</a:t>
                      </a:r>
                    </a:p>
                    <a:p>
                      <a:pPr algn="ctr"/>
                      <a:r>
                        <a:rPr lang="it-IT" sz="1200" dirty="0"/>
                        <a:t>-</a:t>
                      </a:r>
                    </a:p>
                    <a:p>
                      <a:pPr algn="ctr"/>
                      <a:r>
                        <a:rPr lang="it-IT" sz="1200" dirty="0"/>
                        <a:t>Generatore di vapore</a:t>
                      </a:r>
                    </a:p>
                  </a:txBody>
                  <a:tcPr anchor="ctr">
                    <a:solidFill>
                      <a:srgbClr val="FFE0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962078"/>
                  </a:ext>
                </a:extLst>
              </a:tr>
              <a:tr h="665379">
                <a:tc>
                  <a:txBody>
                    <a:bodyPr/>
                    <a:lstStyle/>
                    <a:p>
                      <a:pPr algn="ctr"/>
                      <a:endParaRPr lang="it-IT" sz="1200" dirty="0"/>
                    </a:p>
                    <a:p>
                      <a:pPr algn="ctr"/>
                      <a:r>
                        <a:rPr lang="it-IT" sz="1200" dirty="0"/>
                        <a:t>Frigo Elettrici</a:t>
                      </a:r>
                    </a:p>
                    <a:p>
                      <a:pPr algn="ctr"/>
                      <a:r>
                        <a:rPr lang="it-IT" sz="1200" dirty="0"/>
                        <a:t>-</a:t>
                      </a:r>
                    </a:p>
                    <a:p>
                      <a:pPr algn="ctr"/>
                      <a:r>
                        <a:rPr lang="it-IT" sz="1200" dirty="0"/>
                        <a:t>Frigo Assorbitori</a:t>
                      </a:r>
                    </a:p>
                  </a:txBody>
                  <a:tcPr anchor="ctr">
                    <a:solidFill>
                      <a:srgbClr val="FFF2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869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1893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LOGO_EDIS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  <p:sp>
        <p:nvSpPr>
          <p:cNvPr id="10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7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11" name="Titolo 2">
            <a:extLst>
              <a:ext uri="{FF2B5EF4-FFF2-40B4-BE49-F238E27FC236}">
                <a16:creationId xmlns:a16="http://schemas.microsoft.com/office/drawing/2014/main" id="{A09DD0CD-309E-4CBA-B272-63E12E5E32EA}"/>
              </a:ext>
            </a:extLst>
          </p:cNvPr>
          <p:cNvSpPr txBox="1">
            <a:spLocks/>
          </p:cNvSpPr>
          <p:nvPr/>
        </p:nvSpPr>
        <p:spPr>
          <a:xfrm>
            <a:off x="427041" y="480559"/>
            <a:ext cx="6508203" cy="4353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800" dirty="0">
                <a:latin typeface="+mj-lt"/>
              </a:rPr>
              <a:t>Impianto di </a:t>
            </a:r>
            <a:r>
              <a:rPr lang="it-IT" sz="1800" dirty="0" err="1">
                <a:latin typeface="+mj-lt"/>
              </a:rPr>
              <a:t>Trigenerazione</a:t>
            </a:r>
            <a:r>
              <a:rPr lang="it-IT" sz="1800" dirty="0">
                <a:latin typeface="+mj-lt"/>
              </a:rPr>
              <a:t> a ciclo combinato</a:t>
            </a:r>
          </a:p>
          <a:p>
            <a:pPr marL="285750" indent="-285750" algn="l">
              <a:lnSpc>
                <a:spcPct val="120000"/>
              </a:lnSpc>
              <a:buFontTx/>
              <a:buChar char="-"/>
            </a:pPr>
            <a:endParaRPr lang="it-IT" sz="1800" b="0" dirty="0">
              <a:solidFill>
                <a:srgbClr val="777877"/>
              </a:solidFill>
              <a:latin typeface="+mj-lt"/>
            </a:endParaRPr>
          </a:p>
          <a:p>
            <a:pPr marL="285750" indent="-285750" algn="l">
              <a:lnSpc>
                <a:spcPct val="120000"/>
              </a:lnSpc>
              <a:buFontTx/>
              <a:buChar char="-"/>
            </a:pPr>
            <a:endParaRPr lang="it-IT" sz="1800" b="0" dirty="0">
              <a:solidFill>
                <a:srgbClr val="777877"/>
              </a:solidFill>
              <a:latin typeface="+mj-lt"/>
            </a:endParaRP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184972E8-37A1-4432-8B69-A10D3B570178}"/>
              </a:ext>
            </a:extLst>
          </p:cNvPr>
          <p:cNvCxnSpPr>
            <a:cxnSpLocks/>
          </p:cNvCxnSpPr>
          <p:nvPr/>
        </p:nvCxnSpPr>
        <p:spPr>
          <a:xfrm>
            <a:off x="1555185" y="3601461"/>
            <a:ext cx="233908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CAC27A6C-47CD-41FE-AA59-6533B2F2467E}"/>
              </a:ext>
            </a:extLst>
          </p:cNvPr>
          <p:cNvCxnSpPr>
            <a:cxnSpLocks/>
          </p:cNvCxnSpPr>
          <p:nvPr/>
        </p:nvCxnSpPr>
        <p:spPr>
          <a:xfrm>
            <a:off x="1289368" y="1710731"/>
            <a:ext cx="499725" cy="1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E2EB418B-A6FD-4DA6-86D5-208281FCC557}"/>
              </a:ext>
            </a:extLst>
          </p:cNvPr>
          <p:cNvCxnSpPr>
            <a:cxnSpLocks/>
          </p:cNvCxnSpPr>
          <p:nvPr/>
        </p:nvCxnSpPr>
        <p:spPr>
          <a:xfrm>
            <a:off x="2647120" y="3850333"/>
            <a:ext cx="4864415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BC5C87EB-C207-44D8-9338-5D575B386AEE}"/>
              </a:ext>
            </a:extLst>
          </p:cNvPr>
          <p:cNvCxnSpPr>
            <a:cxnSpLocks/>
          </p:cNvCxnSpPr>
          <p:nvPr/>
        </p:nvCxnSpPr>
        <p:spPr>
          <a:xfrm>
            <a:off x="2557759" y="2933775"/>
            <a:ext cx="1183867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86BF43A6-0D07-4D2C-93CE-C009B98AEFAD}"/>
              </a:ext>
            </a:extLst>
          </p:cNvPr>
          <p:cNvCxnSpPr>
            <a:cxnSpLocks/>
          </p:cNvCxnSpPr>
          <p:nvPr/>
        </p:nvCxnSpPr>
        <p:spPr>
          <a:xfrm>
            <a:off x="2939909" y="1719428"/>
            <a:ext cx="80171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44BFCBCE-86A6-41FF-84DB-1738D548BB3A}"/>
              </a:ext>
            </a:extLst>
          </p:cNvPr>
          <p:cNvCxnSpPr>
            <a:cxnSpLocks/>
          </p:cNvCxnSpPr>
          <p:nvPr/>
        </p:nvCxnSpPr>
        <p:spPr>
          <a:xfrm flipV="1">
            <a:off x="1555185" y="1710732"/>
            <a:ext cx="0" cy="189073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diritto 31">
            <a:extLst>
              <a:ext uri="{FF2B5EF4-FFF2-40B4-BE49-F238E27FC236}">
                <a16:creationId xmlns:a16="http://schemas.microsoft.com/office/drawing/2014/main" id="{490825E5-BBFD-4C38-A73E-910B4DEF9D53}"/>
              </a:ext>
            </a:extLst>
          </p:cNvPr>
          <p:cNvCxnSpPr>
            <a:cxnSpLocks/>
          </p:cNvCxnSpPr>
          <p:nvPr/>
        </p:nvCxnSpPr>
        <p:spPr>
          <a:xfrm>
            <a:off x="1406322" y="3857607"/>
            <a:ext cx="52762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diritto 39">
            <a:extLst>
              <a:ext uri="{FF2B5EF4-FFF2-40B4-BE49-F238E27FC236}">
                <a16:creationId xmlns:a16="http://schemas.microsoft.com/office/drawing/2014/main" id="{93BC0064-27A1-4E73-A415-0063180AA1A5}"/>
              </a:ext>
            </a:extLst>
          </p:cNvPr>
          <p:cNvCxnSpPr>
            <a:cxnSpLocks/>
          </p:cNvCxnSpPr>
          <p:nvPr/>
        </p:nvCxnSpPr>
        <p:spPr>
          <a:xfrm>
            <a:off x="3741626" y="2324135"/>
            <a:ext cx="349261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diritto 44">
            <a:extLst>
              <a:ext uri="{FF2B5EF4-FFF2-40B4-BE49-F238E27FC236}">
                <a16:creationId xmlns:a16="http://schemas.microsoft.com/office/drawing/2014/main" id="{EA695291-0DBE-4915-AF5E-D6702E7267D7}"/>
              </a:ext>
            </a:extLst>
          </p:cNvPr>
          <p:cNvCxnSpPr>
            <a:cxnSpLocks/>
          </p:cNvCxnSpPr>
          <p:nvPr/>
        </p:nvCxnSpPr>
        <p:spPr>
          <a:xfrm flipV="1">
            <a:off x="3741626" y="1719428"/>
            <a:ext cx="0" cy="121434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diritto 58">
            <a:extLst>
              <a:ext uri="{FF2B5EF4-FFF2-40B4-BE49-F238E27FC236}">
                <a16:creationId xmlns:a16="http://schemas.microsoft.com/office/drawing/2014/main" id="{7A5DE716-8EE2-4F9B-A243-87D5A847E07D}"/>
              </a:ext>
            </a:extLst>
          </p:cNvPr>
          <p:cNvCxnSpPr>
            <a:cxnSpLocks/>
          </p:cNvCxnSpPr>
          <p:nvPr/>
        </p:nvCxnSpPr>
        <p:spPr>
          <a:xfrm flipV="1">
            <a:off x="4565387" y="2798614"/>
            <a:ext cx="0" cy="106105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diritto 59">
            <a:extLst>
              <a:ext uri="{FF2B5EF4-FFF2-40B4-BE49-F238E27FC236}">
                <a16:creationId xmlns:a16="http://schemas.microsoft.com/office/drawing/2014/main" id="{1494BE3A-55FB-47C4-9ACD-45E24525A886}"/>
              </a:ext>
            </a:extLst>
          </p:cNvPr>
          <p:cNvCxnSpPr>
            <a:cxnSpLocks/>
          </p:cNvCxnSpPr>
          <p:nvPr/>
        </p:nvCxnSpPr>
        <p:spPr>
          <a:xfrm flipV="1">
            <a:off x="4568015" y="2339231"/>
            <a:ext cx="0" cy="40058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diritto 63">
            <a:extLst>
              <a:ext uri="{FF2B5EF4-FFF2-40B4-BE49-F238E27FC236}">
                <a16:creationId xmlns:a16="http://schemas.microsoft.com/office/drawing/2014/main" id="{23B104CC-17AC-48DB-ABC9-D434D7BEEDA0}"/>
              </a:ext>
            </a:extLst>
          </p:cNvPr>
          <p:cNvCxnSpPr>
            <a:cxnSpLocks/>
          </p:cNvCxnSpPr>
          <p:nvPr/>
        </p:nvCxnSpPr>
        <p:spPr>
          <a:xfrm>
            <a:off x="4546168" y="2798613"/>
            <a:ext cx="588901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33749629-2FB6-44A2-94BB-635783A4ACF1}"/>
              </a:ext>
            </a:extLst>
          </p:cNvPr>
          <p:cNvCxnSpPr>
            <a:cxnSpLocks/>
          </p:cNvCxnSpPr>
          <p:nvPr/>
        </p:nvCxnSpPr>
        <p:spPr>
          <a:xfrm>
            <a:off x="4568015" y="2726916"/>
            <a:ext cx="5452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ttore diritto 67">
            <a:extLst>
              <a:ext uri="{FF2B5EF4-FFF2-40B4-BE49-F238E27FC236}">
                <a16:creationId xmlns:a16="http://schemas.microsoft.com/office/drawing/2014/main" id="{0EFDB0FE-2480-4210-8249-98A9C4158ACA}"/>
              </a:ext>
            </a:extLst>
          </p:cNvPr>
          <p:cNvCxnSpPr>
            <a:cxnSpLocks/>
          </p:cNvCxnSpPr>
          <p:nvPr/>
        </p:nvCxnSpPr>
        <p:spPr>
          <a:xfrm>
            <a:off x="4568015" y="3501314"/>
            <a:ext cx="588901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diritto 71">
            <a:extLst>
              <a:ext uri="{FF2B5EF4-FFF2-40B4-BE49-F238E27FC236}">
                <a16:creationId xmlns:a16="http://schemas.microsoft.com/office/drawing/2014/main" id="{69CDFC46-FE90-4CA9-BD09-0DD1E0A0CB98}"/>
              </a:ext>
            </a:extLst>
          </p:cNvPr>
          <p:cNvCxnSpPr>
            <a:cxnSpLocks/>
          </p:cNvCxnSpPr>
          <p:nvPr/>
        </p:nvCxnSpPr>
        <p:spPr>
          <a:xfrm>
            <a:off x="6379449" y="3501313"/>
            <a:ext cx="854795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ttore diritto 73">
            <a:extLst>
              <a:ext uri="{FF2B5EF4-FFF2-40B4-BE49-F238E27FC236}">
                <a16:creationId xmlns:a16="http://schemas.microsoft.com/office/drawing/2014/main" id="{8660C5F8-DA4B-4199-8118-2743F6558754}"/>
              </a:ext>
            </a:extLst>
          </p:cNvPr>
          <p:cNvCxnSpPr>
            <a:cxnSpLocks/>
          </p:cNvCxnSpPr>
          <p:nvPr/>
        </p:nvCxnSpPr>
        <p:spPr>
          <a:xfrm>
            <a:off x="6392226" y="2767022"/>
            <a:ext cx="854795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diritto 30">
            <a:extLst>
              <a:ext uri="{FF2B5EF4-FFF2-40B4-BE49-F238E27FC236}">
                <a16:creationId xmlns:a16="http://schemas.microsoft.com/office/drawing/2014/main" id="{CF9B754A-4C8B-47DC-BDB3-D7288D0C5DF4}"/>
              </a:ext>
            </a:extLst>
          </p:cNvPr>
          <p:cNvCxnSpPr>
            <a:cxnSpLocks/>
          </p:cNvCxnSpPr>
          <p:nvPr/>
        </p:nvCxnSpPr>
        <p:spPr>
          <a:xfrm flipV="1">
            <a:off x="3433221" y="2933775"/>
            <a:ext cx="0" cy="40058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642E4C6F-FF80-45D4-AB9F-EFB9766B4E16}"/>
              </a:ext>
            </a:extLst>
          </p:cNvPr>
          <p:cNvCxnSpPr>
            <a:cxnSpLocks/>
          </p:cNvCxnSpPr>
          <p:nvPr/>
        </p:nvCxnSpPr>
        <p:spPr>
          <a:xfrm>
            <a:off x="3761235" y="3389053"/>
            <a:ext cx="588901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ED92B8D9-9D0F-40AC-A2E9-F66C0280229A}"/>
              </a:ext>
            </a:extLst>
          </p:cNvPr>
          <p:cNvCxnSpPr>
            <a:cxnSpLocks/>
          </p:cNvCxnSpPr>
          <p:nvPr/>
        </p:nvCxnSpPr>
        <p:spPr>
          <a:xfrm>
            <a:off x="4349298" y="3389053"/>
            <a:ext cx="0" cy="44530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e 2">
            <a:extLst>
              <a:ext uri="{FF2B5EF4-FFF2-40B4-BE49-F238E27FC236}">
                <a16:creationId xmlns:a16="http://schemas.microsoft.com/office/drawing/2014/main" id="{1A86C06F-1DDF-43F5-907A-E23E2525B08F}"/>
              </a:ext>
            </a:extLst>
          </p:cNvPr>
          <p:cNvSpPr/>
          <p:nvPr/>
        </p:nvSpPr>
        <p:spPr>
          <a:xfrm>
            <a:off x="6715849" y="1974721"/>
            <a:ext cx="2091495" cy="2091495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72983ED9-7E0B-44A5-B920-83AADB3A0E77}"/>
              </a:ext>
            </a:extLst>
          </p:cNvPr>
          <p:cNvSpPr txBox="1"/>
          <p:nvPr/>
        </p:nvSpPr>
        <p:spPr>
          <a:xfrm>
            <a:off x="7371842" y="2781941"/>
            <a:ext cx="77604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500" b="1" dirty="0">
                <a:solidFill>
                  <a:schemeClr val="bg1"/>
                </a:solidFill>
              </a:rPr>
              <a:t>FCA</a:t>
            </a: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7CEE37DB-59BD-4559-BB7B-666E83CD36DD}"/>
              </a:ext>
            </a:extLst>
          </p:cNvPr>
          <p:cNvSpPr/>
          <p:nvPr/>
        </p:nvSpPr>
        <p:spPr>
          <a:xfrm>
            <a:off x="1676634" y="1030462"/>
            <a:ext cx="1360538" cy="136053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ED45B15-7628-49F2-8BD5-2AFCDD553C44}"/>
              </a:ext>
            </a:extLst>
          </p:cNvPr>
          <p:cNvSpPr txBox="1"/>
          <p:nvPr/>
        </p:nvSpPr>
        <p:spPr>
          <a:xfrm>
            <a:off x="1931187" y="1392678"/>
            <a:ext cx="8730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500" b="1" dirty="0" err="1">
                <a:solidFill>
                  <a:schemeClr val="bg1"/>
                </a:solidFill>
              </a:rPr>
              <a:t>C.Le</a:t>
            </a:r>
            <a:r>
              <a:rPr lang="it-IT" sz="1500" b="1" dirty="0">
                <a:solidFill>
                  <a:schemeClr val="bg1"/>
                </a:solidFill>
              </a:rPr>
              <a:t> Termica</a:t>
            </a:r>
          </a:p>
        </p:txBody>
      </p:sp>
      <p:sp>
        <p:nvSpPr>
          <p:cNvPr id="25" name="Ovale 24">
            <a:extLst>
              <a:ext uri="{FF2B5EF4-FFF2-40B4-BE49-F238E27FC236}">
                <a16:creationId xmlns:a16="http://schemas.microsoft.com/office/drawing/2014/main" id="{D959FB64-7E2A-411F-99A9-F87AD8DCDA2D}"/>
              </a:ext>
            </a:extLst>
          </p:cNvPr>
          <p:cNvSpPr/>
          <p:nvPr/>
        </p:nvSpPr>
        <p:spPr>
          <a:xfrm>
            <a:off x="1697225" y="2847157"/>
            <a:ext cx="1265881" cy="1265881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57FA443A-4530-4C20-9570-C836992F0295}"/>
              </a:ext>
            </a:extLst>
          </p:cNvPr>
          <p:cNvSpPr txBox="1"/>
          <p:nvPr/>
        </p:nvSpPr>
        <p:spPr>
          <a:xfrm>
            <a:off x="1906166" y="3338621"/>
            <a:ext cx="8730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500" b="1" dirty="0">
                <a:solidFill>
                  <a:schemeClr val="bg1"/>
                </a:solidFill>
              </a:rPr>
              <a:t>COGE</a:t>
            </a:r>
          </a:p>
        </p:txBody>
      </p:sp>
      <p:sp>
        <p:nvSpPr>
          <p:cNvPr id="65" name="Oval 32">
            <a:extLst>
              <a:ext uri="{FF2B5EF4-FFF2-40B4-BE49-F238E27FC236}">
                <a16:creationId xmlns:a16="http://schemas.microsoft.com/office/drawing/2014/main" id="{80EA08C1-CBC0-46D9-89D9-E608A8D31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5511" y="3820732"/>
            <a:ext cx="79772" cy="79772"/>
          </a:xfrm>
          <a:prstGeom prst="ellipse">
            <a:avLst/>
          </a:prstGeom>
          <a:solidFill>
            <a:schemeClr val="bg2"/>
          </a:solidFill>
          <a:ln w="15875" cap="flat">
            <a:solidFill>
              <a:srgbClr val="FFC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66" name="Oval 32">
            <a:extLst>
              <a:ext uri="{FF2B5EF4-FFF2-40B4-BE49-F238E27FC236}">
                <a16:creationId xmlns:a16="http://schemas.microsoft.com/office/drawing/2014/main" id="{A1D7D193-25C9-47BC-8CDD-6222CA5C2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9412" y="3820732"/>
            <a:ext cx="79772" cy="79772"/>
          </a:xfrm>
          <a:prstGeom prst="ellipse">
            <a:avLst/>
          </a:prstGeom>
          <a:solidFill>
            <a:schemeClr val="bg2"/>
          </a:solidFill>
          <a:ln w="15875" cap="flat">
            <a:solidFill>
              <a:srgbClr val="FFC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69" name="Oval 32">
            <a:extLst>
              <a:ext uri="{FF2B5EF4-FFF2-40B4-BE49-F238E27FC236}">
                <a16:creationId xmlns:a16="http://schemas.microsoft.com/office/drawing/2014/main" id="{A1EA7164-339D-4A66-8D3A-7F2D98F22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5587" y="3470435"/>
            <a:ext cx="79772" cy="79772"/>
          </a:xfrm>
          <a:prstGeom prst="ellipse">
            <a:avLst/>
          </a:prstGeom>
          <a:solidFill>
            <a:schemeClr val="bg2"/>
          </a:solidFill>
          <a:ln w="15875" cap="flat">
            <a:solidFill>
              <a:srgbClr val="FFC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6" name="Oval 32">
            <a:extLst>
              <a:ext uri="{FF2B5EF4-FFF2-40B4-BE49-F238E27FC236}">
                <a16:creationId xmlns:a16="http://schemas.microsoft.com/office/drawing/2014/main" id="{8BD0274A-0EF4-4CE0-A0DA-B3E739C47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8129" y="2276199"/>
            <a:ext cx="79772" cy="79772"/>
          </a:xfrm>
          <a:prstGeom prst="ellipse">
            <a:avLst/>
          </a:prstGeom>
          <a:solidFill>
            <a:schemeClr val="bg2"/>
          </a:solidFill>
          <a:ln w="15875" cap="flat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9" name="Oval 32">
            <a:extLst>
              <a:ext uri="{FF2B5EF4-FFF2-40B4-BE49-F238E27FC236}">
                <a16:creationId xmlns:a16="http://schemas.microsoft.com/office/drawing/2014/main" id="{5177E098-07F1-4C97-AEEF-A65F0AB28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1740" y="2281659"/>
            <a:ext cx="79772" cy="79772"/>
          </a:xfrm>
          <a:prstGeom prst="ellipse">
            <a:avLst/>
          </a:prstGeom>
          <a:solidFill>
            <a:schemeClr val="bg2"/>
          </a:solidFill>
          <a:ln w="15875" cap="flat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2" name="Oval 32">
            <a:extLst>
              <a:ext uri="{FF2B5EF4-FFF2-40B4-BE49-F238E27FC236}">
                <a16:creationId xmlns:a16="http://schemas.microsoft.com/office/drawing/2014/main" id="{DBEFBB08-0B44-4B39-9BDB-EC280AF22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3335" y="2900412"/>
            <a:ext cx="79772" cy="79772"/>
          </a:xfrm>
          <a:prstGeom prst="ellipse">
            <a:avLst/>
          </a:prstGeom>
          <a:solidFill>
            <a:schemeClr val="bg2"/>
          </a:solidFill>
          <a:ln w="15875" cap="flat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3" name="Oval 32">
            <a:extLst>
              <a:ext uri="{FF2B5EF4-FFF2-40B4-BE49-F238E27FC236}">
                <a16:creationId xmlns:a16="http://schemas.microsoft.com/office/drawing/2014/main" id="{46004D12-DE5D-4EA7-96A2-C217E012E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370" y="1679542"/>
            <a:ext cx="79772" cy="79772"/>
          </a:xfrm>
          <a:prstGeom prst="ellipse">
            <a:avLst/>
          </a:prstGeom>
          <a:solidFill>
            <a:schemeClr val="bg2"/>
          </a:solidFill>
          <a:ln w="15875" cap="flat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48" name="Ovale 47">
            <a:extLst>
              <a:ext uri="{FF2B5EF4-FFF2-40B4-BE49-F238E27FC236}">
                <a16:creationId xmlns:a16="http://schemas.microsoft.com/office/drawing/2014/main" id="{113C3639-340A-4B2F-8E06-DD0CBAFC28D9}"/>
              </a:ext>
            </a:extLst>
          </p:cNvPr>
          <p:cNvSpPr/>
          <p:nvPr/>
        </p:nvSpPr>
        <p:spPr>
          <a:xfrm>
            <a:off x="3073594" y="3063733"/>
            <a:ext cx="703050" cy="7030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77EE478D-50C5-4AE2-AAD2-5E805855A8A2}"/>
              </a:ext>
            </a:extLst>
          </p:cNvPr>
          <p:cNvSpPr txBox="1"/>
          <p:nvPr/>
        </p:nvSpPr>
        <p:spPr>
          <a:xfrm>
            <a:off x="2984463" y="3240693"/>
            <a:ext cx="8730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500" b="1" dirty="0">
                <a:solidFill>
                  <a:schemeClr val="bg1"/>
                </a:solidFill>
              </a:rPr>
              <a:t>TV</a:t>
            </a:r>
          </a:p>
        </p:txBody>
      </p:sp>
      <p:sp>
        <p:nvSpPr>
          <p:cNvPr id="56" name="Rettangolo con angoli arrotondati 55">
            <a:extLst>
              <a:ext uri="{FF2B5EF4-FFF2-40B4-BE49-F238E27FC236}">
                <a16:creationId xmlns:a16="http://schemas.microsoft.com/office/drawing/2014/main" id="{5DFC0E5E-E2FC-42EE-A3FD-CFE89BF53A03}"/>
              </a:ext>
            </a:extLst>
          </p:cNvPr>
          <p:cNvSpPr/>
          <p:nvPr/>
        </p:nvSpPr>
        <p:spPr>
          <a:xfrm>
            <a:off x="5117190" y="3224765"/>
            <a:ext cx="1264090" cy="52798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7605B6C5-126F-464C-9CEC-8CC8E70056F2}"/>
              </a:ext>
            </a:extLst>
          </p:cNvPr>
          <p:cNvSpPr txBox="1"/>
          <p:nvPr/>
        </p:nvSpPr>
        <p:spPr>
          <a:xfrm>
            <a:off x="5148167" y="3318514"/>
            <a:ext cx="120620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500" b="1" dirty="0">
                <a:solidFill>
                  <a:schemeClr val="bg1"/>
                </a:solidFill>
              </a:rPr>
              <a:t>C.LE COMPR</a:t>
            </a:r>
          </a:p>
        </p:txBody>
      </p:sp>
      <p:sp>
        <p:nvSpPr>
          <p:cNvPr id="63" name="Rettangolo con angoli arrotondati 62">
            <a:extLst>
              <a:ext uri="{FF2B5EF4-FFF2-40B4-BE49-F238E27FC236}">
                <a16:creationId xmlns:a16="http://schemas.microsoft.com/office/drawing/2014/main" id="{7365C846-ADFD-489C-88B4-7EE16717A5D5}"/>
              </a:ext>
            </a:extLst>
          </p:cNvPr>
          <p:cNvSpPr/>
          <p:nvPr/>
        </p:nvSpPr>
        <p:spPr>
          <a:xfrm>
            <a:off x="5117190" y="2477750"/>
            <a:ext cx="1264090" cy="5279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9" name="CasellaDiTesto 88">
            <a:extLst>
              <a:ext uri="{FF2B5EF4-FFF2-40B4-BE49-F238E27FC236}">
                <a16:creationId xmlns:a16="http://schemas.microsoft.com/office/drawing/2014/main" id="{D1447033-D1C1-4BA8-B23D-9722BB286FDB}"/>
              </a:ext>
            </a:extLst>
          </p:cNvPr>
          <p:cNvSpPr txBox="1"/>
          <p:nvPr/>
        </p:nvSpPr>
        <p:spPr>
          <a:xfrm>
            <a:off x="5148167" y="2571499"/>
            <a:ext cx="120620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500" b="1" dirty="0">
                <a:solidFill>
                  <a:schemeClr val="bg1"/>
                </a:solidFill>
              </a:rPr>
              <a:t>C.LE FRIGO</a:t>
            </a:r>
          </a:p>
        </p:txBody>
      </p:sp>
      <p:sp>
        <p:nvSpPr>
          <p:cNvPr id="91" name="Rettangolo con angoli arrotondati 90">
            <a:extLst>
              <a:ext uri="{FF2B5EF4-FFF2-40B4-BE49-F238E27FC236}">
                <a16:creationId xmlns:a16="http://schemas.microsoft.com/office/drawing/2014/main" id="{526C5C22-0C6C-4755-9001-CFE707DB6519}"/>
              </a:ext>
            </a:extLst>
          </p:cNvPr>
          <p:cNvSpPr/>
          <p:nvPr/>
        </p:nvSpPr>
        <p:spPr>
          <a:xfrm>
            <a:off x="555624" y="1448470"/>
            <a:ext cx="826650" cy="52798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3" name="CasellaDiTesto 92">
            <a:extLst>
              <a:ext uri="{FF2B5EF4-FFF2-40B4-BE49-F238E27FC236}">
                <a16:creationId xmlns:a16="http://schemas.microsoft.com/office/drawing/2014/main" id="{E6F0720E-3ECF-4BD8-A611-0A6530323E1D}"/>
              </a:ext>
            </a:extLst>
          </p:cNvPr>
          <p:cNvSpPr txBox="1"/>
          <p:nvPr/>
        </p:nvSpPr>
        <p:spPr>
          <a:xfrm>
            <a:off x="362518" y="1543045"/>
            <a:ext cx="120620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500" b="1" dirty="0">
                <a:solidFill>
                  <a:schemeClr val="tx1">
                    <a:lumMod val="75000"/>
                  </a:schemeClr>
                </a:solidFill>
              </a:rPr>
              <a:t>SNAM</a:t>
            </a:r>
          </a:p>
        </p:txBody>
      </p:sp>
      <p:sp>
        <p:nvSpPr>
          <p:cNvPr id="95" name="Rettangolo con angoli arrotondati 94">
            <a:extLst>
              <a:ext uri="{FF2B5EF4-FFF2-40B4-BE49-F238E27FC236}">
                <a16:creationId xmlns:a16="http://schemas.microsoft.com/office/drawing/2014/main" id="{48FA9FBD-D409-4E1F-8B21-81171311384D}"/>
              </a:ext>
            </a:extLst>
          </p:cNvPr>
          <p:cNvSpPr/>
          <p:nvPr/>
        </p:nvSpPr>
        <p:spPr>
          <a:xfrm>
            <a:off x="499771" y="3476875"/>
            <a:ext cx="981359" cy="72500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7" name="CasellaDiTesto 96">
            <a:extLst>
              <a:ext uri="{FF2B5EF4-FFF2-40B4-BE49-F238E27FC236}">
                <a16:creationId xmlns:a16="http://schemas.microsoft.com/office/drawing/2014/main" id="{DA40CDDE-3121-4BA0-A1E4-6DF489A7066C}"/>
              </a:ext>
            </a:extLst>
          </p:cNvPr>
          <p:cNvSpPr txBox="1"/>
          <p:nvPr/>
        </p:nvSpPr>
        <p:spPr>
          <a:xfrm>
            <a:off x="388477" y="3543733"/>
            <a:ext cx="120620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500" b="1" dirty="0">
                <a:solidFill>
                  <a:schemeClr val="bg1"/>
                </a:solidFill>
              </a:rPr>
              <a:t>RETE ELETTRICA</a:t>
            </a:r>
          </a:p>
        </p:txBody>
      </p:sp>
      <p:sp>
        <p:nvSpPr>
          <p:cNvPr id="101" name="Titolo 2">
            <a:extLst>
              <a:ext uri="{FF2B5EF4-FFF2-40B4-BE49-F238E27FC236}">
                <a16:creationId xmlns:a16="http://schemas.microsoft.com/office/drawing/2014/main" id="{E0BE803D-1AA9-4B6D-AD73-A476413B7AB8}"/>
              </a:ext>
            </a:extLst>
          </p:cNvPr>
          <p:cNvSpPr txBox="1">
            <a:spLocks/>
          </p:cNvSpPr>
          <p:nvPr/>
        </p:nvSpPr>
        <p:spPr>
          <a:xfrm>
            <a:off x="339493" y="124204"/>
            <a:ext cx="8375882" cy="43539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24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 Energetica nello stabilimento</a:t>
            </a:r>
          </a:p>
        </p:txBody>
      </p:sp>
    </p:spTree>
    <p:extLst>
      <p:ext uri="{BB962C8B-B14F-4D97-AF65-F5344CB8AC3E}">
        <p14:creationId xmlns:p14="http://schemas.microsoft.com/office/powerpoint/2010/main" val="255477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9" grpId="0" animBg="1"/>
      <p:bldP spid="76" grpId="0" animBg="1"/>
      <p:bldP spid="79" grpId="0" animBg="1"/>
      <p:bldP spid="82" grpId="0" animBg="1"/>
      <p:bldP spid="8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3">
            <a:extLst>
              <a:ext uri="{FF2B5EF4-FFF2-40B4-BE49-F238E27FC236}">
                <a16:creationId xmlns:a16="http://schemas.microsoft.com/office/drawing/2014/main" id="{9F7010F7-8484-4732-9183-45A5EC1015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0857526"/>
              </p:ext>
            </p:extLst>
          </p:nvPr>
        </p:nvGraphicFramePr>
        <p:xfrm>
          <a:off x="267738" y="592173"/>
          <a:ext cx="3309628" cy="215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B925B6F4-ADF5-4774-BA4E-2853C491C616}"/>
              </a:ext>
            </a:extLst>
          </p:cNvPr>
          <p:cNvSpPr txBox="1"/>
          <p:nvPr/>
        </p:nvSpPr>
        <p:spPr>
          <a:xfrm>
            <a:off x="66688" y="1305541"/>
            <a:ext cx="111134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Metano</a:t>
            </a:r>
            <a:endParaRPr lang="en-US" dirty="0"/>
          </a:p>
          <a:p>
            <a:pPr algn="ctr" rtl="0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Consumato</a:t>
            </a:r>
            <a:endParaRPr lang="en-US" dirty="0"/>
          </a:p>
          <a:p>
            <a:pPr algn="ctr" rtl="0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(Sm3)</a:t>
            </a:r>
            <a:endParaRPr lang="en-US" sz="1800" dirty="0"/>
          </a:p>
        </p:txBody>
      </p:sp>
      <p:sp>
        <p:nvSpPr>
          <p:cNvPr id="4" name="Titolo 2">
            <a:extLst>
              <a:ext uri="{FF2B5EF4-FFF2-40B4-BE49-F238E27FC236}">
                <a16:creationId xmlns:a16="http://schemas.microsoft.com/office/drawing/2014/main" id="{7C5CA160-9080-4BA0-8547-A3C863BDDED5}"/>
              </a:ext>
            </a:extLst>
          </p:cNvPr>
          <p:cNvSpPr txBox="1">
            <a:spLocks/>
          </p:cNvSpPr>
          <p:nvPr/>
        </p:nvSpPr>
        <p:spPr>
          <a:xfrm>
            <a:off x="339493" y="124204"/>
            <a:ext cx="8375882" cy="43539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24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 Energetica nello stabilimento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185C142-0373-41D5-9E48-281175B00F14}"/>
              </a:ext>
            </a:extLst>
          </p:cNvPr>
          <p:cNvSpPr txBox="1"/>
          <p:nvPr/>
        </p:nvSpPr>
        <p:spPr>
          <a:xfrm>
            <a:off x="4621987" y="1305541"/>
            <a:ext cx="91331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Freddo</a:t>
            </a:r>
          </a:p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Prodotto</a:t>
            </a:r>
            <a:endParaRPr lang="en-US" dirty="0"/>
          </a:p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(GJ)</a:t>
            </a:r>
            <a:endParaRPr lang="en-US" sz="1800" dirty="0"/>
          </a:p>
        </p:txBody>
      </p:sp>
      <p:graphicFrame>
        <p:nvGraphicFramePr>
          <p:cNvPr id="6" name="Chart 3">
            <a:extLst>
              <a:ext uri="{FF2B5EF4-FFF2-40B4-BE49-F238E27FC236}">
                <a16:creationId xmlns:a16="http://schemas.microsoft.com/office/drawing/2014/main" id="{E7EF5117-5815-4A91-AD57-0E84FCFB28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4740780"/>
              </p:ext>
            </p:extLst>
          </p:nvPr>
        </p:nvGraphicFramePr>
        <p:xfrm>
          <a:off x="4692732" y="603873"/>
          <a:ext cx="3309628" cy="215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13">
            <a:extLst>
              <a:ext uri="{FF2B5EF4-FFF2-40B4-BE49-F238E27FC236}">
                <a16:creationId xmlns:a16="http://schemas.microsoft.com/office/drawing/2014/main" id="{93294307-4514-4D45-9A00-612DFD0DF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5446" y="1691938"/>
            <a:ext cx="9793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Montserrat SemiBold" panose="00000700000000000000" pitchFamily="50" charset="-52"/>
              </a:rPr>
              <a:t>Caldaie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</a:endParaRPr>
          </a:p>
        </p:txBody>
      </p:sp>
      <p:sp>
        <p:nvSpPr>
          <p:cNvPr id="9" name="Rectangle 29">
            <a:extLst>
              <a:ext uri="{FF2B5EF4-FFF2-40B4-BE49-F238E27FC236}">
                <a16:creationId xmlns:a16="http://schemas.microsoft.com/office/drawing/2014/main" id="{540D250A-FA68-440A-A091-B09A1E100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5446" y="1321764"/>
            <a:ext cx="128369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ru-UA" sz="1200" b="1" dirty="0">
                <a:solidFill>
                  <a:schemeClr val="accent1"/>
                </a:solidFill>
                <a:latin typeface="Montserrat SemiBold" panose="00000700000000000000" pitchFamily="50" charset="-52"/>
              </a:rPr>
              <a:t>Turbina a  gas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</a:endParaRPr>
          </a:p>
        </p:txBody>
      </p:sp>
      <p:sp>
        <p:nvSpPr>
          <p:cNvPr id="11" name="Text Placeholder 33">
            <a:extLst>
              <a:ext uri="{FF2B5EF4-FFF2-40B4-BE49-F238E27FC236}">
                <a16:creationId xmlns:a16="http://schemas.microsoft.com/office/drawing/2014/main" id="{E49D5924-A52A-4EA0-9AB3-BEDCA7ABF908}"/>
              </a:ext>
            </a:extLst>
          </p:cNvPr>
          <p:cNvSpPr txBox="1">
            <a:spLocks/>
          </p:cNvSpPr>
          <p:nvPr/>
        </p:nvSpPr>
        <p:spPr>
          <a:xfrm>
            <a:off x="2848453" y="1493016"/>
            <a:ext cx="1283691" cy="2413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31.855.765</a:t>
            </a:r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13" name="Text Placeholder 33">
            <a:extLst>
              <a:ext uri="{FF2B5EF4-FFF2-40B4-BE49-F238E27FC236}">
                <a16:creationId xmlns:a16="http://schemas.microsoft.com/office/drawing/2014/main" id="{D69D5327-262F-4AA8-AD04-E8CB1841769E}"/>
              </a:ext>
            </a:extLst>
          </p:cNvPr>
          <p:cNvSpPr txBox="1">
            <a:spLocks/>
          </p:cNvSpPr>
          <p:nvPr/>
        </p:nvSpPr>
        <p:spPr>
          <a:xfrm>
            <a:off x="2813910" y="1835335"/>
            <a:ext cx="1283691" cy="337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DB95983-A9F9-42FC-905D-3D200B43B3CC}" type="VALUE">
              <a:rPr lang="en-US" sz="1000"/>
              <a:pPr/>
              <a:t> 6.360.633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92428F36-D793-48FB-BC4B-A5978B1D5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0020" y="1672959"/>
            <a:ext cx="145051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Montserrat SemiBold" panose="00000700000000000000" pitchFamily="50" charset="-52"/>
              </a:rPr>
              <a:t>Frigo Centrifughi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</a:endParaRPr>
          </a:p>
        </p:txBody>
      </p:sp>
      <p:sp>
        <p:nvSpPr>
          <p:cNvPr id="17" name="Rectangle 29">
            <a:extLst>
              <a:ext uri="{FF2B5EF4-FFF2-40B4-BE49-F238E27FC236}">
                <a16:creationId xmlns:a16="http://schemas.microsoft.com/office/drawing/2014/main" id="{F38E671D-E2F9-409F-B571-CB180CE45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0020" y="1301826"/>
            <a:ext cx="13664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Montserrat SemiBold" panose="00000700000000000000" pitchFamily="50" charset="-52"/>
              </a:rPr>
              <a:t>Frigo Assorbitori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</a:endParaRPr>
          </a:p>
        </p:txBody>
      </p:sp>
      <p:sp>
        <p:nvSpPr>
          <p:cNvPr id="19" name="Text Placeholder 33">
            <a:extLst>
              <a:ext uri="{FF2B5EF4-FFF2-40B4-BE49-F238E27FC236}">
                <a16:creationId xmlns:a16="http://schemas.microsoft.com/office/drawing/2014/main" id="{57E06FA8-5064-47D8-B416-FD84CD0AE8AC}"/>
              </a:ext>
            </a:extLst>
          </p:cNvPr>
          <p:cNvSpPr txBox="1">
            <a:spLocks/>
          </p:cNvSpPr>
          <p:nvPr/>
        </p:nvSpPr>
        <p:spPr>
          <a:xfrm>
            <a:off x="7221713" y="1473078"/>
            <a:ext cx="1283691" cy="2413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F5E087-2BDF-4182-9D16-4DA8B2BD4A28}" type="VALUE">
              <a:rPr lang="en-US" sz="1000"/>
              <a:pPr/>
              <a:t> 81.733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21" name="Text Placeholder 33">
            <a:extLst>
              <a:ext uri="{FF2B5EF4-FFF2-40B4-BE49-F238E27FC236}">
                <a16:creationId xmlns:a16="http://schemas.microsoft.com/office/drawing/2014/main" id="{4E892E4A-5277-46AE-A31E-71AF82147FCB}"/>
              </a:ext>
            </a:extLst>
          </p:cNvPr>
          <p:cNvSpPr txBox="1">
            <a:spLocks/>
          </p:cNvSpPr>
          <p:nvPr/>
        </p:nvSpPr>
        <p:spPr>
          <a:xfrm>
            <a:off x="7228484" y="1816357"/>
            <a:ext cx="1283691" cy="337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582520-9E71-457E-BC36-F3122BE7D480}" type="VALUE">
              <a:rPr lang="en-US" sz="1000"/>
              <a:pPr/>
              <a:t> 34.936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40FDCB83-2ED4-4CF3-A87E-2B285B9550CA}"/>
              </a:ext>
            </a:extLst>
          </p:cNvPr>
          <p:cNvSpPr txBox="1"/>
          <p:nvPr/>
        </p:nvSpPr>
        <p:spPr>
          <a:xfrm>
            <a:off x="125528" y="3290321"/>
            <a:ext cx="99366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Calore</a:t>
            </a:r>
            <a:endParaRPr lang="en-US" dirty="0"/>
          </a:p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Prodotto</a:t>
            </a:r>
            <a:endParaRPr lang="en-US" dirty="0"/>
          </a:p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(GJ)</a:t>
            </a:r>
            <a:endParaRPr lang="en-US" sz="1800" dirty="0"/>
          </a:p>
        </p:txBody>
      </p:sp>
      <p:graphicFrame>
        <p:nvGraphicFramePr>
          <p:cNvPr id="26" name="Chart 3">
            <a:extLst>
              <a:ext uri="{FF2B5EF4-FFF2-40B4-BE49-F238E27FC236}">
                <a16:creationId xmlns:a16="http://schemas.microsoft.com/office/drawing/2014/main" id="{44083D71-23C1-46EC-A27F-A3500159B5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8611378"/>
              </p:ext>
            </p:extLst>
          </p:nvPr>
        </p:nvGraphicFramePr>
        <p:xfrm>
          <a:off x="267738" y="2583631"/>
          <a:ext cx="3309628" cy="215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Rectangle 13">
            <a:extLst>
              <a:ext uri="{FF2B5EF4-FFF2-40B4-BE49-F238E27FC236}">
                <a16:creationId xmlns:a16="http://schemas.microsoft.com/office/drawing/2014/main" id="{B8A74688-1D4E-4E1C-B9EA-F84F6BDD9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1851" y="3722937"/>
            <a:ext cx="9793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ru-UA" sz="1200" b="1" dirty="0">
                <a:solidFill>
                  <a:schemeClr val="accent2"/>
                </a:solidFill>
                <a:latin typeface="Montserrat SemiBold" panose="00000700000000000000" pitchFamily="50" charset="-52"/>
              </a:rPr>
              <a:t>Caldaie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</a:endParaRPr>
          </a:p>
        </p:txBody>
      </p:sp>
      <p:sp>
        <p:nvSpPr>
          <p:cNvPr id="29" name="Rectangle 29">
            <a:extLst>
              <a:ext uri="{FF2B5EF4-FFF2-40B4-BE49-F238E27FC236}">
                <a16:creationId xmlns:a16="http://schemas.microsoft.com/office/drawing/2014/main" id="{E7437405-6068-4AA2-9B64-0CC7088D1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1851" y="3317012"/>
            <a:ext cx="104880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Montserrat SemiBold" panose="00000700000000000000" pitchFamily="50" charset="-52"/>
              </a:rPr>
              <a:t>COGE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</a:endParaRPr>
          </a:p>
        </p:txBody>
      </p:sp>
      <p:sp>
        <p:nvSpPr>
          <p:cNvPr id="31" name="Text Placeholder 33">
            <a:extLst>
              <a:ext uri="{FF2B5EF4-FFF2-40B4-BE49-F238E27FC236}">
                <a16:creationId xmlns:a16="http://schemas.microsoft.com/office/drawing/2014/main" id="{944AEFD7-5DE3-42B9-9B4D-5E0C2BF7482D}"/>
              </a:ext>
            </a:extLst>
          </p:cNvPr>
          <p:cNvSpPr txBox="1">
            <a:spLocks/>
          </p:cNvSpPr>
          <p:nvPr/>
        </p:nvSpPr>
        <p:spPr>
          <a:xfrm>
            <a:off x="2813544" y="3488264"/>
            <a:ext cx="1283691" cy="2413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65CD5B-79AE-4CDF-8270-640A80F892AA}" type="VALUE">
              <a:rPr lang="en-US" sz="1000"/>
              <a:pPr/>
              <a:t> 510.305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33" name="Text Placeholder 33">
            <a:extLst>
              <a:ext uri="{FF2B5EF4-FFF2-40B4-BE49-F238E27FC236}">
                <a16:creationId xmlns:a16="http://schemas.microsoft.com/office/drawing/2014/main" id="{9569848D-7A7C-4003-A61F-9A5668BA9D2D}"/>
              </a:ext>
            </a:extLst>
          </p:cNvPr>
          <p:cNvSpPr txBox="1">
            <a:spLocks/>
          </p:cNvSpPr>
          <p:nvPr/>
        </p:nvSpPr>
        <p:spPr>
          <a:xfrm>
            <a:off x="2808098" y="3887199"/>
            <a:ext cx="1209912" cy="2008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87E0AB-03AC-4D44-A3EB-064D904F9BDF}" type="VALUE">
              <a:rPr lang="en-US" sz="1000"/>
              <a:pPr/>
              <a:t> 134.546 </a:t>
            </a:fld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44050279-63E4-4E31-A6FA-C727B35BEF2B}"/>
              </a:ext>
            </a:extLst>
          </p:cNvPr>
          <p:cNvSpPr txBox="1"/>
          <p:nvPr/>
        </p:nvSpPr>
        <p:spPr>
          <a:xfrm>
            <a:off x="4458653" y="3073138"/>
            <a:ext cx="123997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EE</a:t>
            </a:r>
          </a:p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Consumata</a:t>
            </a:r>
            <a:endParaRPr lang="en-US" dirty="0"/>
          </a:p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da </a:t>
            </a:r>
            <a:r>
              <a:rPr lang="en-US" dirty="0" err="1"/>
              <a:t>sala</a:t>
            </a:r>
            <a:endParaRPr lang="en-US" dirty="0"/>
          </a:p>
          <a:p>
            <a:pPr algn="ctr">
              <a:defRPr sz="1400" b="1" i="0" u="none" strike="noStrike" kern="1200" baseline="0">
                <a:solidFill>
                  <a:srgbClr val="50515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comressori</a:t>
            </a:r>
            <a:r>
              <a:rPr lang="en-US" dirty="0"/>
              <a:t> (MWh)</a:t>
            </a:r>
            <a:endParaRPr lang="en-US" sz="1800" dirty="0"/>
          </a:p>
        </p:txBody>
      </p:sp>
      <p:graphicFrame>
        <p:nvGraphicFramePr>
          <p:cNvPr id="38" name="Chart 3">
            <a:extLst>
              <a:ext uri="{FF2B5EF4-FFF2-40B4-BE49-F238E27FC236}">
                <a16:creationId xmlns:a16="http://schemas.microsoft.com/office/drawing/2014/main" id="{940459B4-9330-4AB0-BAF8-2D282ADBF4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8487293"/>
              </p:ext>
            </p:extLst>
          </p:nvPr>
        </p:nvGraphicFramePr>
        <p:xfrm>
          <a:off x="4686923" y="2581239"/>
          <a:ext cx="3309628" cy="215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Rectangle 13">
            <a:extLst>
              <a:ext uri="{FF2B5EF4-FFF2-40B4-BE49-F238E27FC236}">
                <a16:creationId xmlns:a16="http://schemas.microsoft.com/office/drawing/2014/main" id="{2992ED18-8A85-4B86-A98C-ABA142C66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6791" y="3719497"/>
            <a:ext cx="134379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ru-UA" sz="12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Montserrat SemiBold" panose="00000700000000000000" pitchFamily="50" charset="-52"/>
              </a:rPr>
              <a:t>EE per ausiliari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</a:endParaRPr>
          </a:p>
        </p:txBody>
      </p:sp>
      <p:sp>
        <p:nvSpPr>
          <p:cNvPr id="41" name="Rectangle 29">
            <a:extLst>
              <a:ext uri="{FF2B5EF4-FFF2-40B4-BE49-F238E27FC236}">
                <a16:creationId xmlns:a16="http://schemas.microsoft.com/office/drawing/2014/main" id="{9FD188CF-4013-4865-909D-4C8CA5F21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6790" y="3313572"/>
            <a:ext cx="156035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ru-UA" sz="1200" b="1" dirty="0">
                <a:solidFill>
                  <a:schemeClr val="accent1"/>
                </a:solidFill>
                <a:latin typeface="Montserrat SemiBold" panose="00000700000000000000" pitchFamily="50" charset="-52"/>
              </a:rPr>
              <a:t>EE per compressori</a:t>
            </a:r>
            <a:endParaRPr kumimoji="0" lang="ru-UA" altLang="ru-UA" sz="12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</a:endParaRPr>
          </a:p>
        </p:txBody>
      </p:sp>
      <p:sp>
        <p:nvSpPr>
          <p:cNvPr id="43" name="Text Placeholder 33">
            <a:extLst>
              <a:ext uri="{FF2B5EF4-FFF2-40B4-BE49-F238E27FC236}">
                <a16:creationId xmlns:a16="http://schemas.microsoft.com/office/drawing/2014/main" id="{9088B920-5C12-4782-BD66-AEFB442700AA}"/>
              </a:ext>
            </a:extLst>
          </p:cNvPr>
          <p:cNvSpPr txBox="1">
            <a:spLocks/>
          </p:cNvSpPr>
          <p:nvPr/>
        </p:nvSpPr>
        <p:spPr>
          <a:xfrm>
            <a:off x="7228484" y="3484824"/>
            <a:ext cx="1283691" cy="2413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17.501</a:t>
            </a:r>
            <a:endParaRPr lang="en-US" sz="1000" dirty="0">
              <a:latin typeface="Montserrat Light" panose="00000400000000000000" pitchFamily="50" charset="-52"/>
            </a:endParaRPr>
          </a:p>
        </p:txBody>
      </p:sp>
      <p:sp>
        <p:nvSpPr>
          <p:cNvPr id="45" name="Text Placeholder 33">
            <a:extLst>
              <a:ext uri="{FF2B5EF4-FFF2-40B4-BE49-F238E27FC236}">
                <a16:creationId xmlns:a16="http://schemas.microsoft.com/office/drawing/2014/main" id="{374F23A7-FD40-45AA-A74B-63852251D216}"/>
              </a:ext>
            </a:extLst>
          </p:cNvPr>
          <p:cNvSpPr txBox="1">
            <a:spLocks/>
          </p:cNvSpPr>
          <p:nvPr/>
        </p:nvSpPr>
        <p:spPr>
          <a:xfrm>
            <a:off x="7235255" y="3862894"/>
            <a:ext cx="1283691" cy="337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726</a:t>
            </a:r>
            <a:endParaRPr lang="en-US" sz="1000" dirty="0">
              <a:latin typeface="Montserrat Light" panose="00000400000000000000" pitchFamily="50" charset="-52"/>
            </a:endParaRPr>
          </a:p>
        </p:txBody>
      </p:sp>
      <p:pic>
        <p:nvPicPr>
          <p:cNvPr id="49" name="Immagine 48" descr="LOGO_EDISON.png">
            <a:extLst>
              <a:ext uri="{FF2B5EF4-FFF2-40B4-BE49-F238E27FC236}">
                <a16:creationId xmlns:a16="http://schemas.microsoft.com/office/drawing/2014/main" id="{CE9B64BF-6B92-4F9C-8BD4-FAD08BF863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  <p:sp>
        <p:nvSpPr>
          <p:cNvPr id="52" name="Segnaposto numero diapositiva 4">
            <a:extLst>
              <a:ext uri="{FF2B5EF4-FFF2-40B4-BE49-F238E27FC236}">
                <a16:creationId xmlns:a16="http://schemas.microsoft.com/office/drawing/2014/main" id="{D3AC2519-AC24-4BDD-93ED-5B3EA839DE45}"/>
              </a:ext>
            </a:extLst>
          </p:cNvPr>
          <p:cNvSpPr txBox="1">
            <a:spLocks/>
          </p:cNvSpPr>
          <p:nvPr/>
        </p:nvSpPr>
        <p:spPr>
          <a:xfrm>
            <a:off x="644458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8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996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2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2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2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2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3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750"/>
                                        <p:tgtEl>
                                          <p:spTgt spid="3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3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3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3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38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category"/>
        </p:bldSub>
      </p:bldGraphic>
      <p:bldP spid="5" grpId="0"/>
      <p:bldGraphic spid="6" grpId="0" uiExpand="1">
        <p:bldSub>
          <a:bldChart bld="category"/>
        </p:bldSub>
      </p:bldGraphic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5" grpId="0"/>
      <p:bldGraphic spid="26" grpId="0" uiExpand="1">
        <p:bldSub>
          <a:bldChart bld="category"/>
        </p:bldSub>
      </p:bldGraphic>
      <p:bldP spid="27" grpId="0"/>
      <p:bldP spid="29" grpId="0"/>
      <p:bldP spid="31" grpId="0"/>
      <p:bldP spid="33" grpId="0"/>
      <p:bldP spid="37" grpId="0"/>
      <p:bldGraphic spid="38" grpId="0" uiExpand="1">
        <p:bldSub>
          <a:bldChart bld="category"/>
        </p:bldSub>
      </p:bldGraphic>
      <p:bldP spid="39" grpId="0"/>
      <p:bldP spid="41" grpId="0"/>
      <p:bldP spid="43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2">
            <a:extLst>
              <a:ext uri="{FF2B5EF4-FFF2-40B4-BE49-F238E27FC236}">
                <a16:creationId xmlns:a16="http://schemas.microsoft.com/office/drawing/2014/main" id="{54A76617-C905-1943-B2EA-A50B5678F774}"/>
              </a:ext>
            </a:extLst>
          </p:cNvPr>
          <p:cNvSpPr txBox="1">
            <a:spLocks/>
          </p:cNvSpPr>
          <p:nvPr/>
        </p:nvSpPr>
        <p:spPr>
          <a:xfrm>
            <a:off x="339493" y="124204"/>
            <a:ext cx="8555762" cy="82873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it-IT" sz="2400" dirty="0">
                <a:solidFill>
                  <a:srgbClr val="001A70"/>
                </a:solidFill>
              </a:rPr>
              <a:t>Efficienza energetica e riduzione dei costi con attenzione a comfort e sicurezza</a:t>
            </a:r>
          </a:p>
        </p:txBody>
      </p:sp>
      <p:pic>
        <p:nvPicPr>
          <p:cNvPr id="11" name="Immagine 10" descr="LOGO_EDIS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  <p:sp>
        <p:nvSpPr>
          <p:cNvPr id="15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9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D0AD1004-9369-40B0-AA16-10ADCEC8C82A}"/>
                  </a:ext>
                </a:extLst>
              </p:cNvPr>
              <p:cNvSpPr txBox="1"/>
              <p:nvPr/>
            </p:nvSpPr>
            <p:spPr>
              <a:xfrm>
                <a:off x="2562467" y="1602252"/>
                <a:ext cx="2362506" cy="6740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pt-BR" sz="2800" dirty="0">
                    <a:solidFill>
                      <a:srgbClr val="001A70"/>
                    </a:solidFill>
                    <a:latin typeface="GreekC" panose="00000400000000000000" pitchFamily="2" charset="0"/>
                    <a:cs typeface="GreekC" panose="00000400000000000000" pitchFamily="2" charset="0"/>
                  </a:rPr>
                  <a:t>h</a:t>
                </a:r>
                <a14:m>
                  <m:oMath xmlns:m="http://schemas.openxmlformats.org/officeDocument/2006/math">
                    <m:r>
                      <a:rPr lang="pt-BR" sz="2800" i="1" smtClean="0">
                        <a:solidFill>
                          <a:srgbClr val="001A7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800" i="1" smtClean="0">
                            <a:solidFill>
                              <a:srgbClr val="001A7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800" b="0" i="1" smtClean="0">
                            <a:solidFill>
                              <a:srgbClr val="001A70"/>
                            </a:solidFill>
                            <a:latin typeface="Cambria Math" panose="02040503050406030204" pitchFamily="18" charset="0"/>
                          </a:rPr>
                          <m:t>𝐸𝑓𝑓𝑒𝑡𝑡𝑜</m:t>
                        </m:r>
                        <m:r>
                          <a:rPr lang="it-IT" sz="2800" b="0" i="1" smtClean="0">
                            <a:solidFill>
                              <a:srgbClr val="001A7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it-IT" sz="2800" b="0" i="1" smtClean="0">
                            <a:solidFill>
                              <a:srgbClr val="001A70"/>
                            </a:solidFill>
                            <a:latin typeface="Cambria Math" panose="02040503050406030204" pitchFamily="18" charset="0"/>
                          </a:rPr>
                          <m:t>𝑈𝑡𝑖𝑙𝑒</m:t>
                        </m:r>
                      </m:num>
                      <m:den>
                        <m:r>
                          <a:rPr lang="it-IT" sz="2800" b="0" i="1" smtClean="0">
                            <a:solidFill>
                              <a:srgbClr val="001A70"/>
                            </a:solidFill>
                            <a:latin typeface="Cambria Math" panose="02040503050406030204" pitchFamily="18" charset="0"/>
                          </a:rPr>
                          <m:t>𝑆𝑝𝑒𝑠𝑎</m:t>
                        </m:r>
                      </m:den>
                    </m:f>
                  </m:oMath>
                </a14:m>
                <a:endParaRPr lang="it-IT" sz="2800" dirty="0">
                  <a:solidFill>
                    <a:srgbClr val="001A70"/>
                  </a:solidFill>
                </a:endParaRP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D0AD1004-9369-40B0-AA16-10ADCEC8C8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2467" y="1602252"/>
                <a:ext cx="2362506" cy="674095"/>
              </a:xfrm>
              <a:prstGeom prst="rect">
                <a:avLst/>
              </a:prstGeom>
              <a:blipFill>
                <a:blip r:embed="rId5"/>
                <a:stretch>
                  <a:fillRect l="-9021" b="-1363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0C719048-1592-4524-A966-895673F162C9}"/>
                  </a:ext>
                </a:extLst>
              </p:cNvPr>
              <p:cNvSpPr txBox="1"/>
              <p:nvPr/>
            </p:nvSpPr>
            <p:spPr>
              <a:xfrm>
                <a:off x="2625773" y="2560129"/>
                <a:ext cx="1005468" cy="6939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pt-BR" sz="2800" dirty="0">
                    <a:solidFill>
                      <a:srgbClr val="001A70"/>
                    </a:solidFill>
                  </a:rPr>
                  <a:t>CS</a:t>
                </a:r>
                <a14:m>
                  <m:oMath xmlns:m="http://schemas.openxmlformats.org/officeDocument/2006/math">
                    <m:r>
                      <a:rPr lang="pt-BR" sz="2800" i="1" smtClean="0">
                        <a:solidFill>
                          <a:srgbClr val="001A7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800" i="1" smtClean="0">
                            <a:solidFill>
                              <a:srgbClr val="001A7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800" b="0" i="1" smtClean="0">
                            <a:solidFill>
                              <a:srgbClr val="001A7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pt-BR" sz="2800" dirty="0">
                            <a:solidFill>
                              <a:srgbClr val="001A70"/>
                            </a:solidFill>
                            <a:latin typeface="GreekC" panose="00000400000000000000" pitchFamily="2" charset="0"/>
                            <a:cs typeface="GreekC" panose="00000400000000000000" pitchFamily="2" charset="0"/>
                          </a:rPr>
                          <m:t>h</m:t>
                        </m:r>
                      </m:den>
                    </m:f>
                  </m:oMath>
                </a14:m>
                <a:endParaRPr lang="it-IT" sz="2800" dirty="0">
                  <a:solidFill>
                    <a:srgbClr val="001A70"/>
                  </a:solidFill>
                </a:endParaRPr>
              </a:p>
            </p:txBody>
          </p:sp>
        </mc:Choice>
        <mc:Fallback xmlns="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0C719048-1592-4524-A966-895673F162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773" y="2560129"/>
                <a:ext cx="1005468" cy="693908"/>
              </a:xfrm>
              <a:prstGeom prst="rect">
                <a:avLst/>
              </a:prstGeom>
              <a:blipFill>
                <a:blip r:embed="rId6"/>
                <a:stretch>
                  <a:fillRect l="-21818" t="-1754" b="-614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sellaDiTesto 3">
            <a:extLst>
              <a:ext uri="{FF2B5EF4-FFF2-40B4-BE49-F238E27FC236}">
                <a16:creationId xmlns:a16="http://schemas.microsoft.com/office/drawing/2014/main" id="{2D531C39-A962-410B-A52C-3A320DC37066}"/>
              </a:ext>
            </a:extLst>
          </p:cNvPr>
          <p:cNvSpPr txBox="1"/>
          <p:nvPr/>
        </p:nvSpPr>
        <p:spPr>
          <a:xfrm>
            <a:off x="5284119" y="1744706"/>
            <a:ext cx="1438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</a:schemeClr>
                </a:solidFill>
              </a:rPr>
              <a:t>Rendimento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393668F-040A-4DC8-968D-ADF9BDBC6B25}"/>
              </a:ext>
            </a:extLst>
          </p:cNvPr>
          <p:cNvSpPr txBox="1"/>
          <p:nvPr/>
        </p:nvSpPr>
        <p:spPr>
          <a:xfrm>
            <a:off x="5284118" y="2695680"/>
            <a:ext cx="2713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</a:schemeClr>
                </a:solidFill>
              </a:rPr>
              <a:t>Consumo Specifico</a:t>
            </a:r>
          </a:p>
        </p:txBody>
      </p:sp>
      <p:sp>
        <p:nvSpPr>
          <p:cNvPr id="18" name="Titolo 2">
            <a:extLst>
              <a:ext uri="{FF2B5EF4-FFF2-40B4-BE49-F238E27FC236}">
                <a16:creationId xmlns:a16="http://schemas.microsoft.com/office/drawing/2014/main" id="{35D99E5B-10A5-4CB1-9D19-AFFCC9FA2672}"/>
              </a:ext>
            </a:extLst>
          </p:cNvPr>
          <p:cNvSpPr txBox="1">
            <a:spLocks/>
          </p:cNvSpPr>
          <p:nvPr/>
        </p:nvSpPr>
        <p:spPr>
          <a:xfrm>
            <a:off x="4968263" y="4067542"/>
            <a:ext cx="2644427" cy="6190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000" dirty="0">
                <a:solidFill>
                  <a:schemeClr val="tx1">
                    <a:lumMod val="75000"/>
                  </a:schemeClr>
                </a:solidFill>
              </a:rPr>
              <a:t>Massimizzare l’effetto utile a parità di spesa</a:t>
            </a:r>
          </a:p>
          <a:p>
            <a:pPr algn="l">
              <a:lnSpc>
                <a:spcPct val="120000"/>
              </a:lnSpc>
            </a:pPr>
            <a:r>
              <a:rPr lang="it-IT" sz="1000" dirty="0">
                <a:solidFill>
                  <a:schemeClr val="tx1">
                    <a:lumMod val="75000"/>
                  </a:schemeClr>
                </a:solidFill>
              </a:rPr>
              <a:t>Ridurre la spesa a parità di effetto utile</a:t>
            </a:r>
          </a:p>
          <a:p>
            <a:pPr algn="l">
              <a:lnSpc>
                <a:spcPct val="120000"/>
              </a:lnSpc>
            </a:pPr>
            <a:endParaRPr lang="it-IT" sz="10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0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sp>
        <p:nvSpPr>
          <p:cNvPr id="19" name="Titolo 2">
            <a:extLst>
              <a:ext uri="{FF2B5EF4-FFF2-40B4-BE49-F238E27FC236}">
                <a16:creationId xmlns:a16="http://schemas.microsoft.com/office/drawing/2014/main" id="{1DC54FB3-8138-4C40-9475-5093314FA776}"/>
              </a:ext>
            </a:extLst>
          </p:cNvPr>
          <p:cNvSpPr txBox="1">
            <a:spLocks/>
          </p:cNvSpPr>
          <p:nvPr/>
        </p:nvSpPr>
        <p:spPr>
          <a:xfrm>
            <a:off x="427041" y="848138"/>
            <a:ext cx="5302860" cy="3422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800" dirty="0">
                <a:solidFill>
                  <a:srgbClr val="777877"/>
                </a:solidFill>
                <a:latin typeface="+mj-lt"/>
              </a:rPr>
              <a:t>Parametri per il monitoraggio dell’efficienza energetica</a:t>
            </a:r>
          </a:p>
          <a:p>
            <a:pPr algn="l">
              <a:lnSpc>
                <a:spcPct val="120000"/>
              </a:lnSpc>
            </a:pPr>
            <a:endParaRPr lang="it-IT" sz="1800" b="0" dirty="0">
              <a:solidFill>
                <a:srgbClr val="777877"/>
              </a:solidFill>
              <a:latin typeface="+mj-lt"/>
            </a:endParaRPr>
          </a:p>
          <a:p>
            <a:pPr algn="l">
              <a:lnSpc>
                <a:spcPct val="120000"/>
              </a:lnSpc>
            </a:pPr>
            <a:endParaRPr lang="it-IT" sz="1800" b="0" dirty="0">
              <a:solidFill>
                <a:srgbClr val="777877"/>
              </a:solidFill>
              <a:latin typeface="+mj-lt"/>
            </a:endParaRPr>
          </a:p>
          <a:p>
            <a:pPr algn="l">
              <a:lnSpc>
                <a:spcPct val="120000"/>
              </a:lnSpc>
            </a:pPr>
            <a:endParaRPr lang="it-IT" sz="1800" b="0" dirty="0">
              <a:solidFill>
                <a:srgbClr val="777877"/>
              </a:solidFill>
              <a:latin typeface="+mj-lt"/>
            </a:endParaRPr>
          </a:p>
        </p:txBody>
      </p:sp>
      <p:pic>
        <p:nvPicPr>
          <p:cNvPr id="5" name="Elemento grafico 4">
            <a:extLst>
              <a:ext uri="{FF2B5EF4-FFF2-40B4-BE49-F238E27FC236}">
                <a16:creationId xmlns:a16="http://schemas.microsoft.com/office/drawing/2014/main" id="{3D1BBCA9-3ED0-4D93-B387-DF3EC8D7A4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86232" y="3723613"/>
            <a:ext cx="406477" cy="383894"/>
          </a:xfrm>
          <a:prstGeom prst="rect">
            <a:avLst/>
          </a:prstGeom>
        </p:spPr>
      </p:pic>
      <p:sp>
        <p:nvSpPr>
          <p:cNvPr id="26" name="Freeform 6">
            <a:extLst>
              <a:ext uri="{FF2B5EF4-FFF2-40B4-BE49-F238E27FC236}">
                <a16:creationId xmlns:a16="http://schemas.microsoft.com/office/drawing/2014/main" id="{21B23403-D031-4DFF-BF05-97AC700CF18A}"/>
              </a:ext>
            </a:extLst>
          </p:cNvPr>
          <p:cNvSpPr>
            <a:spLocks/>
          </p:cNvSpPr>
          <p:nvPr/>
        </p:nvSpPr>
        <p:spPr bwMode="auto">
          <a:xfrm>
            <a:off x="4023097" y="3552497"/>
            <a:ext cx="885948" cy="758172"/>
          </a:xfrm>
          <a:custGeom>
            <a:avLst/>
            <a:gdLst>
              <a:gd name="T0" fmla="*/ 2652713 w 697"/>
              <a:gd name="T1" fmla="*/ 2091105 h 596"/>
              <a:gd name="T2" fmla="*/ 2310182 w 697"/>
              <a:gd name="T3" fmla="*/ 1904467 h 596"/>
              <a:gd name="T4" fmla="*/ 2310182 w 697"/>
              <a:gd name="T5" fmla="*/ 1965410 h 596"/>
              <a:gd name="T6" fmla="*/ 1099905 w 697"/>
              <a:gd name="T7" fmla="*/ 1965410 h 596"/>
              <a:gd name="T8" fmla="*/ 235966 w 697"/>
              <a:gd name="T9" fmla="*/ 1100782 h 596"/>
              <a:gd name="T10" fmla="*/ 1099905 w 697"/>
              <a:gd name="T11" fmla="*/ 236154 h 596"/>
              <a:gd name="T12" fmla="*/ 1963845 w 697"/>
              <a:gd name="T13" fmla="*/ 1100782 h 596"/>
              <a:gd name="T14" fmla="*/ 1537584 w 697"/>
              <a:gd name="T15" fmla="*/ 1847333 h 596"/>
              <a:gd name="T16" fmla="*/ 1910562 w 697"/>
              <a:gd name="T17" fmla="*/ 1847333 h 596"/>
              <a:gd name="T18" fmla="*/ 2078022 w 697"/>
              <a:gd name="T19" fmla="*/ 1607370 h 596"/>
              <a:gd name="T20" fmla="*/ 2203617 w 697"/>
              <a:gd name="T21" fmla="*/ 1100782 h 596"/>
              <a:gd name="T22" fmla="*/ 1099905 w 697"/>
              <a:gd name="T23" fmla="*/ 0 h 596"/>
              <a:gd name="T24" fmla="*/ 0 w 697"/>
              <a:gd name="T25" fmla="*/ 1100782 h 596"/>
              <a:gd name="T26" fmla="*/ 1099905 w 697"/>
              <a:gd name="T27" fmla="*/ 2201564 h 596"/>
              <a:gd name="T28" fmla="*/ 2310182 w 697"/>
              <a:gd name="T29" fmla="*/ 2201564 h 596"/>
              <a:gd name="T30" fmla="*/ 2310182 w 697"/>
              <a:gd name="T31" fmla="*/ 2270125 h 596"/>
              <a:gd name="T32" fmla="*/ 2652713 w 697"/>
              <a:gd name="T33" fmla="*/ 2091105 h 59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697" h="596">
                <a:moveTo>
                  <a:pt x="697" y="549"/>
                </a:moveTo>
                <a:cubicBezTo>
                  <a:pt x="607" y="500"/>
                  <a:pt x="607" y="500"/>
                  <a:pt x="607" y="500"/>
                </a:cubicBezTo>
                <a:cubicBezTo>
                  <a:pt x="607" y="516"/>
                  <a:pt x="607" y="516"/>
                  <a:pt x="607" y="516"/>
                </a:cubicBezTo>
                <a:cubicBezTo>
                  <a:pt x="289" y="516"/>
                  <a:pt x="289" y="516"/>
                  <a:pt x="289" y="516"/>
                </a:cubicBezTo>
                <a:cubicBezTo>
                  <a:pt x="164" y="516"/>
                  <a:pt x="62" y="414"/>
                  <a:pt x="62" y="289"/>
                </a:cubicBezTo>
                <a:cubicBezTo>
                  <a:pt x="62" y="164"/>
                  <a:pt x="164" y="62"/>
                  <a:pt x="289" y="62"/>
                </a:cubicBezTo>
                <a:cubicBezTo>
                  <a:pt x="415" y="62"/>
                  <a:pt x="516" y="164"/>
                  <a:pt x="516" y="289"/>
                </a:cubicBezTo>
                <a:cubicBezTo>
                  <a:pt x="516" y="373"/>
                  <a:pt x="471" y="446"/>
                  <a:pt x="404" y="485"/>
                </a:cubicBezTo>
                <a:cubicBezTo>
                  <a:pt x="502" y="485"/>
                  <a:pt x="502" y="485"/>
                  <a:pt x="502" y="485"/>
                </a:cubicBezTo>
                <a:cubicBezTo>
                  <a:pt x="519" y="466"/>
                  <a:pt x="534" y="445"/>
                  <a:pt x="546" y="422"/>
                </a:cubicBezTo>
                <a:cubicBezTo>
                  <a:pt x="568" y="381"/>
                  <a:pt x="579" y="336"/>
                  <a:pt x="579" y="289"/>
                </a:cubicBezTo>
                <a:cubicBezTo>
                  <a:pt x="579" y="130"/>
                  <a:pt x="449" y="0"/>
                  <a:pt x="289" y="0"/>
                </a:cubicBezTo>
                <a:cubicBezTo>
                  <a:pt x="130" y="0"/>
                  <a:pt x="0" y="130"/>
                  <a:pt x="0" y="289"/>
                </a:cubicBezTo>
                <a:cubicBezTo>
                  <a:pt x="0" y="449"/>
                  <a:pt x="130" y="578"/>
                  <a:pt x="289" y="578"/>
                </a:cubicBezTo>
                <a:cubicBezTo>
                  <a:pt x="607" y="578"/>
                  <a:pt x="607" y="578"/>
                  <a:pt x="607" y="578"/>
                </a:cubicBezTo>
                <a:cubicBezTo>
                  <a:pt x="607" y="596"/>
                  <a:pt x="607" y="596"/>
                  <a:pt x="607" y="596"/>
                </a:cubicBezTo>
                <a:lnTo>
                  <a:pt x="697" y="5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9pPr>
          </a:lstStyle>
          <a:p>
            <a:endParaRPr lang="it-IT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BCF3E72F-569F-48D4-8CCB-B5C55D22EF5F}"/>
              </a:ext>
            </a:extLst>
          </p:cNvPr>
          <p:cNvSpPr txBox="1"/>
          <p:nvPr/>
        </p:nvSpPr>
        <p:spPr>
          <a:xfrm>
            <a:off x="4881017" y="3813899"/>
            <a:ext cx="3426458" cy="293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200" b="1" dirty="0">
                <a:solidFill>
                  <a:srgbClr val="FE5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ESSERE EFFICIENTI SIGNIFICA QUINDI:</a:t>
            </a:r>
          </a:p>
        </p:txBody>
      </p:sp>
    </p:spTree>
    <p:extLst>
      <p:ext uri="{BB962C8B-B14F-4D97-AF65-F5344CB8AC3E}">
        <p14:creationId xmlns:p14="http://schemas.microsoft.com/office/powerpoint/2010/main" val="2640797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LOGO_EDIS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  <p:sp>
        <p:nvSpPr>
          <p:cNvPr id="14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10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8" name="Titolo 2">
            <a:extLst>
              <a:ext uri="{FF2B5EF4-FFF2-40B4-BE49-F238E27FC236}">
                <a16:creationId xmlns:a16="http://schemas.microsoft.com/office/drawing/2014/main" id="{DAACCAAF-566E-49C9-BE30-232ED371EEE5}"/>
              </a:ext>
            </a:extLst>
          </p:cNvPr>
          <p:cNvSpPr txBox="1">
            <a:spLocks/>
          </p:cNvSpPr>
          <p:nvPr/>
        </p:nvSpPr>
        <p:spPr>
          <a:xfrm>
            <a:off x="339493" y="96067"/>
            <a:ext cx="8583790" cy="10152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it-IT" sz="2400" dirty="0">
                <a:solidFill>
                  <a:srgbClr val="001A70"/>
                </a:solidFill>
              </a:rPr>
              <a:t>Efficienza energetica e riduzione dei costi con attenzione a comfort e sicurezza</a:t>
            </a:r>
          </a:p>
        </p:txBody>
      </p:sp>
      <p:sp>
        <p:nvSpPr>
          <p:cNvPr id="9" name="Titolo 2">
            <a:extLst>
              <a:ext uri="{FF2B5EF4-FFF2-40B4-BE49-F238E27FC236}">
                <a16:creationId xmlns:a16="http://schemas.microsoft.com/office/drawing/2014/main" id="{C0709B20-4692-4D61-AE75-6C97B209AAB1}"/>
              </a:ext>
            </a:extLst>
          </p:cNvPr>
          <p:cNvSpPr txBox="1">
            <a:spLocks/>
          </p:cNvSpPr>
          <p:nvPr/>
        </p:nvSpPr>
        <p:spPr>
          <a:xfrm>
            <a:off x="1514639" y="1613654"/>
            <a:ext cx="1342265" cy="6453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3600" dirty="0">
                <a:solidFill>
                  <a:srgbClr val="001A70"/>
                </a:solidFill>
              </a:rPr>
              <a:t>NOTA</a:t>
            </a:r>
          </a:p>
          <a:p>
            <a:pPr algn="l">
              <a:lnSpc>
                <a:spcPct val="120000"/>
              </a:lnSpc>
            </a:pPr>
            <a:endParaRPr lang="it-IT" sz="1600" dirty="0">
              <a:solidFill>
                <a:srgbClr val="001A70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dirty="0">
              <a:solidFill>
                <a:srgbClr val="001A70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dirty="0">
              <a:solidFill>
                <a:srgbClr val="001A70"/>
              </a:solidFill>
            </a:endParaRPr>
          </a:p>
        </p:txBody>
      </p:sp>
      <p:sp>
        <p:nvSpPr>
          <p:cNvPr id="19" name="Titolo 2">
            <a:extLst>
              <a:ext uri="{FF2B5EF4-FFF2-40B4-BE49-F238E27FC236}">
                <a16:creationId xmlns:a16="http://schemas.microsoft.com/office/drawing/2014/main" id="{90206BDC-85ED-4B6E-9DC4-AC5D31992E2F}"/>
              </a:ext>
            </a:extLst>
          </p:cNvPr>
          <p:cNvSpPr txBox="1">
            <a:spLocks/>
          </p:cNvSpPr>
          <p:nvPr/>
        </p:nvSpPr>
        <p:spPr>
          <a:xfrm>
            <a:off x="1514639" y="2217761"/>
            <a:ext cx="6581830" cy="19863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200" dirty="0"/>
              <a:t>L’efficienza energetica è un concetto leggermente diverso dal risparmio energetico.</a:t>
            </a:r>
          </a:p>
          <a:p>
            <a:pPr algn="l">
              <a:lnSpc>
                <a:spcPct val="120000"/>
              </a:lnSpc>
            </a:pPr>
            <a:endParaRPr lang="it-IT" sz="14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r>
              <a:rPr lang="it-IT" sz="1200" b="0" dirty="0">
                <a:solidFill>
                  <a:schemeClr val="tx1">
                    <a:lumMod val="75000"/>
                  </a:schemeClr>
                </a:solidFill>
              </a:rPr>
              <a:t>Si risparmia quando si eliminano consumi NON NECESSARI.</a:t>
            </a:r>
          </a:p>
          <a:p>
            <a:pPr algn="l">
              <a:lnSpc>
                <a:spcPct val="120000"/>
              </a:lnSpc>
            </a:pPr>
            <a:r>
              <a:rPr lang="it-IT" sz="1200" b="0" dirty="0">
                <a:solidFill>
                  <a:schemeClr val="tx1">
                    <a:lumMod val="75000"/>
                  </a:schemeClr>
                </a:solidFill>
              </a:rPr>
              <a:t>Es. Impianto fermo e nessuno a lavoro: si spengono le luci.</a:t>
            </a:r>
          </a:p>
          <a:p>
            <a:pPr algn="l">
              <a:lnSpc>
                <a:spcPct val="120000"/>
              </a:lnSpc>
            </a:pPr>
            <a:endParaRPr lang="it-IT" sz="1200" b="0" dirty="0">
              <a:solidFill>
                <a:schemeClr val="tx1">
                  <a:lumMod val="7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it-IT" sz="1200" b="0" dirty="0">
                <a:solidFill>
                  <a:schemeClr val="tx1">
                    <a:lumMod val="75000"/>
                  </a:schemeClr>
                </a:solidFill>
              </a:rPr>
              <a:t>L’efficienza invece parte dal concetto di lasciare inalterato l’EFFETTO UTILE.</a:t>
            </a:r>
          </a:p>
          <a:p>
            <a:pPr algn="l">
              <a:lnSpc>
                <a:spcPct val="120000"/>
              </a:lnSpc>
            </a:pPr>
            <a:r>
              <a:rPr lang="it-IT" sz="1200" b="0" dirty="0">
                <a:solidFill>
                  <a:schemeClr val="tx1">
                    <a:lumMod val="75000"/>
                  </a:schemeClr>
                </a:solidFill>
              </a:rPr>
              <a:t>Es. In inverno, il calore per il riscaldamento, non posso, non erogarlo per risparmiare. Cerco però l’impianto che a parità di effetto utile (garantendo quindi il comfort) comporta la minore spesa.</a:t>
            </a:r>
          </a:p>
        </p:txBody>
      </p:sp>
      <p:grpSp>
        <p:nvGrpSpPr>
          <p:cNvPr id="10" name="Group 86">
            <a:extLst>
              <a:ext uri="{FF2B5EF4-FFF2-40B4-BE49-F238E27FC236}">
                <a16:creationId xmlns:a16="http://schemas.microsoft.com/office/drawing/2014/main" id="{6B38543C-E2CD-4E3A-8B2D-D642CD52BC50}"/>
              </a:ext>
            </a:extLst>
          </p:cNvPr>
          <p:cNvGrpSpPr>
            <a:grpSpLocks/>
          </p:cNvGrpSpPr>
          <p:nvPr/>
        </p:nvGrpSpPr>
        <p:grpSpPr bwMode="auto">
          <a:xfrm>
            <a:off x="-253873" y="1404304"/>
            <a:ext cx="1684341" cy="1085220"/>
            <a:chOff x="1023938" y="2568575"/>
            <a:chExt cx="2673350" cy="1722438"/>
          </a:xfrm>
        </p:grpSpPr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8F622600-53C9-4B05-9DB8-AB113C6B5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3250" y="2568575"/>
              <a:ext cx="1644650" cy="1722438"/>
            </a:xfrm>
            <a:custGeom>
              <a:avLst/>
              <a:gdLst>
                <a:gd name="T0" fmla="*/ 0 w 432"/>
                <a:gd name="T1" fmla="*/ 28 h 452"/>
                <a:gd name="T2" fmla="*/ 0 w 432"/>
                <a:gd name="T3" fmla="*/ 424 h 452"/>
                <a:gd name="T4" fmla="*/ 28 w 432"/>
                <a:gd name="T5" fmla="*/ 452 h 452"/>
                <a:gd name="T6" fmla="*/ 246 w 432"/>
                <a:gd name="T7" fmla="*/ 452 h 452"/>
                <a:gd name="T8" fmla="*/ 432 w 432"/>
                <a:gd name="T9" fmla="*/ 228 h 452"/>
                <a:gd name="T10" fmla="*/ 231 w 432"/>
                <a:gd name="T11" fmla="*/ 0 h 452"/>
                <a:gd name="T12" fmla="*/ 28 w 432"/>
                <a:gd name="T13" fmla="*/ 0 h 452"/>
                <a:gd name="T14" fmla="*/ 0 w 432"/>
                <a:gd name="T15" fmla="*/ 28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2" h="452">
                  <a:moveTo>
                    <a:pt x="0" y="28"/>
                  </a:moveTo>
                  <a:cubicBezTo>
                    <a:pt x="0" y="424"/>
                    <a:pt x="0" y="424"/>
                    <a:pt x="0" y="424"/>
                  </a:cubicBezTo>
                  <a:cubicBezTo>
                    <a:pt x="0" y="439"/>
                    <a:pt x="13" y="452"/>
                    <a:pt x="28" y="452"/>
                  </a:cubicBezTo>
                  <a:cubicBezTo>
                    <a:pt x="246" y="452"/>
                    <a:pt x="246" y="452"/>
                    <a:pt x="246" y="452"/>
                  </a:cubicBezTo>
                  <a:cubicBezTo>
                    <a:pt x="432" y="228"/>
                    <a:pt x="432" y="228"/>
                    <a:pt x="432" y="228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lumMod val="75000"/>
                    <a:shade val="300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48">
              <a:extLst>
                <a:ext uri="{FF2B5EF4-FFF2-40B4-BE49-F238E27FC236}">
                  <a16:creationId xmlns:a16="http://schemas.microsoft.com/office/drawing/2014/main" id="{0F6F03A6-A26A-4230-B1D2-31F27C403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938" y="2906713"/>
              <a:ext cx="2085975" cy="1044575"/>
            </a:xfrm>
            <a:custGeom>
              <a:avLst/>
              <a:gdLst>
                <a:gd name="T0" fmla="*/ 12 w 1314"/>
                <a:gd name="T1" fmla="*/ 0 h 658"/>
                <a:gd name="T2" fmla="*/ 283 w 1314"/>
                <a:gd name="T3" fmla="*/ 324 h 658"/>
                <a:gd name="T4" fmla="*/ 0 w 1314"/>
                <a:gd name="T5" fmla="*/ 658 h 658"/>
                <a:gd name="T6" fmla="*/ 1314 w 1314"/>
                <a:gd name="T7" fmla="*/ 658 h 658"/>
                <a:gd name="T8" fmla="*/ 1314 w 1314"/>
                <a:gd name="T9" fmla="*/ 0 h 658"/>
                <a:gd name="T10" fmla="*/ 12 w 1314"/>
                <a:gd name="T11" fmla="*/ 0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4" h="658">
                  <a:moveTo>
                    <a:pt x="12" y="0"/>
                  </a:moveTo>
                  <a:lnTo>
                    <a:pt x="283" y="324"/>
                  </a:lnTo>
                  <a:lnTo>
                    <a:pt x="0" y="658"/>
                  </a:lnTo>
                  <a:lnTo>
                    <a:pt x="1314" y="658"/>
                  </a:lnTo>
                  <a:lnTo>
                    <a:pt x="1314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</a:endParaRPr>
            </a:p>
          </p:txBody>
        </p:sp>
        <p:sp>
          <p:nvSpPr>
            <p:cNvPr id="18" name="Freeform 49">
              <a:extLst>
                <a:ext uri="{FF2B5EF4-FFF2-40B4-BE49-F238E27FC236}">
                  <a16:creationId xmlns:a16="http://schemas.microsoft.com/office/drawing/2014/main" id="{D5711689-6BFE-4551-8952-CA88CC5C37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2568575"/>
              <a:ext cx="1720850" cy="860425"/>
            </a:xfrm>
            <a:custGeom>
              <a:avLst/>
              <a:gdLst>
                <a:gd name="T0" fmla="*/ 1720850 w 452"/>
                <a:gd name="T1" fmla="*/ 860425 h 226"/>
                <a:gd name="T2" fmla="*/ 1081242 w 452"/>
                <a:gd name="T3" fmla="*/ 102794 h 226"/>
                <a:gd name="T4" fmla="*/ 868039 w 452"/>
                <a:gd name="T5" fmla="*/ 0 h 226"/>
                <a:gd name="T6" fmla="*/ 304575 w 452"/>
                <a:gd name="T7" fmla="*/ 0 h 226"/>
                <a:gd name="T8" fmla="*/ 0 w 452"/>
                <a:gd name="T9" fmla="*/ 0 h 226"/>
                <a:gd name="T10" fmla="*/ 567271 w 452"/>
                <a:gd name="T11" fmla="*/ 315997 h 226"/>
                <a:gd name="T12" fmla="*/ 567271 w 452"/>
                <a:gd name="T13" fmla="*/ 315997 h 226"/>
                <a:gd name="T14" fmla="*/ 1027941 w 452"/>
                <a:gd name="T15" fmla="*/ 860425 h 226"/>
                <a:gd name="T16" fmla="*/ 1720850 w 452"/>
                <a:gd name="T17" fmla="*/ 860425 h 2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2" h="226">
                  <a:moveTo>
                    <a:pt x="452" y="226"/>
                  </a:moveTo>
                  <a:cubicBezTo>
                    <a:pt x="284" y="27"/>
                    <a:pt x="284" y="27"/>
                    <a:pt x="284" y="27"/>
                  </a:cubicBezTo>
                  <a:cubicBezTo>
                    <a:pt x="270" y="10"/>
                    <a:pt x="249" y="0"/>
                    <a:pt x="228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97" y="21"/>
                    <a:pt x="149" y="83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270" y="226"/>
                    <a:pt x="270" y="226"/>
                    <a:pt x="270" y="226"/>
                  </a:cubicBezTo>
                  <a:lnTo>
                    <a:pt x="452" y="2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9pPr>
            </a:lstStyle>
            <a:p>
              <a:endParaRPr lang="it-IT"/>
            </a:p>
          </p:txBody>
        </p:sp>
        <p:sp>
          <p:nvSpPr>
            <p:cNvPr id="20" name="Freeform 50">
              <a:extLst>
                <a:ext uri="{FF2B5EF4-FFF2-40B4-BE49-F238E27FC236}">
                  <a16:creationId xmlns:a16="http://schemas.microsoft.com/office/drawing/2014/main" id="{09C90E15-1444-42ED-B682-1A050B03A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3429000"/>
              <a:ext cx="1720850" cy="862013"/>
            </a:xfrm>
            <a:custGeom>
              <a:avLst/>
              <a:gdLst>
                <a:gd name="T0" fmla="*/ 452 w 452"/>
                <a:gd name="T1" fmla="*/ 0 h 226"/>
                <a:gd name="T2" fmla="*/ 284 w 452"/>
                <a:gd name="T3" fmla="*/ 199 h 226"/>
                <a:gd name="T4" fmla="*/ 228 w 452"/>
                <a:gd name="T5" fmla="*/ 226 h 226"/>
                <a:gd name="T6" fmla="*/ 80 w 452"/>
                <a:gd name="T7" fmla="*/ 226 h 226"/>
                <a:gd name="T8" fmla="*/ 0 w 452"/>
                <a:gd name="T9" fmla="*/ 226 h 226"/>
                <a:gd name="T10" fmla="*/ 149 w 452"/>
                <a:gd name="T11" fmla="*/ 143 h 226"/>
                <a:gd name="T12" fmla="*/ 149 w 452"/>
                <a:gd name="T13" fmla="*/ 143 h 226"/>
                <a:gd name="T14" fmla="*/ 270 w 452"/>
                <a:gd name="T15" fmla="*/ 0 h 226"/>
                <a:gd name="T16" fmla="*/ 452 w 452"/>
                <a:gd name="T17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2" h="226">
                  <a:moveTo>
                    <a:pt x="452" y="0"/>
                  </a:moveTo>
                  <a:cubicBezTo>
                    <a:pt x="284" y="199"/>
                    <a:pt x="284" y="199"/>
                    <a:pt x="284" y="199"/>
                  </a:cubicBezTo>
                  <a:cubicBezTo>
                    <a:pt x="270" y="216"/>
                    <a:pt x="249" y="226"/>
                    <a:pt x="228" y="226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4" y="226"/>
                    <a:pt x="97" y="205"/>
                    <a:pt x="149" y="143"/>
                  </a:cubicBezTo>
                  <a:cubicBezTo>
                    <a:pt x="149" y="143"/>
                    <a:pt x="149" y="143"/>
                    <a:pt x="149" y="143"/>
                  </a:cubicBezTo>
                  <a:cubicBezTo>
                    <a:pt x="270" y="0"/>
                    <a:pt x="270" y="0"/>
                    <a:pt x="270" y="0"/>
                  </a:cubicBezTo>
                  <a:lnTo>
                    <a:pt x="45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494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LOGO_EDIS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  <p:sp>
        <p:nvSpPr>
          <p:cNvPr id="14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11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8" name="Titolo 2">
            <a:extLst>
              <a:ext uri="{FF2B5EF4-FFF2-40B4-BE49-F238E27FC236}">
                <a16:creationId xmlns:a16="http://schemas.microsoft.com/office/drawing/2014/main" id="{DAACCAAF-566E-49C9-BE30-232ED371EEE5}"/>
              </a:ext>
            </a:extLst>
          </p:cNvPr>
          <p:cNvSpPr txBox="1">
            <a:spLocks/>
          </p:cNvSpPr>
          <p:nvPr/>
        </p:nvSpPr>
        <p:spPr>
          <a:xfrm>
            <a:off x="339492" y="96067"/>
            <a:ext cx="8667873" cy="10152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it-IT" sz="2400" dirty="0">
                <a:solidFill>
                  <a:srgbClr val="001A70"/>
                </a:solidFill>
              </a:rPr>
              <a:t>Efficienza energetica e riduzione dei costi con attenzione a comfort e sicurezza</a:t>
            </a:r>
          </a:p>
        </p:txBody>
      </p:sp>
      <p:sp>
        <p:nvSpPr>
          <p:cNvPr id="9" name="Titolo 2">
            <a:extLst>
              <a:ext uri="{FF2B5EF4-FFF2-40B4-BE49-F238E27FC236}">
                <a16:creationId xmlns:a16="http://schemas.microsoft.com/office/drawing/2014/main" id="{C0709B20-4692-4D61-AE75-6C97B209AAB1}"/>
              </a:ext>
            </a:extLst>
          </p:cNvPr>
          <p:cNvSpPr txBox="1">
            <a:spLocks/>
          </p:cNvSpPr>
          <p:nvPr/>
        </p:nvSpPr>
        <p:spPr>
          <a:xfrm>
            <a:off x="1412111" y="2289644"/>
            <a:ext cx="2255722" cy="5359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20000"/>
              </a:lnSpc>
            </a:pPr>
            <a:r>
              <a:rPr lang="it-IT" sz="1600" dirty="0"/>
              <a:t>Efficienza FCA</a:t>
            </a:r>
          </a:p>
          <a:p>
            <a:pPr>
              <a:lnSpc>
                <a:spcPct val="120000"/>
              </a:lnSpc>
            </a:pPr>
            <a:endParaRPr lang="it-IT" sz="1200" dirty="0"/>
          </a:p>
          <a:p>
            <a:pPr>
              <a:lnSpc>
                <a:spcPct val="120000"/>
              </a:lnSpc>
            </a:pPr>
            <a:endParaRPr lang="it-IT" sz="1200" dirty="0"/>
          </a:p>
          <a:p>
            <a:pPr>
              <a:lnSpc>
                <a:spcPct val="120000"/>
              </a:lnSpc>
            </a:pPr>
            <a:endParaRPr lang="it-IT" sz="1200" dirty="0"/>
          </a:p>
        </p:txBody>
      </p:sp>
      <p:sp>
        <p:nvSpPr>
          <p:cNvPr id="15" name="Titolo 2">
            <a:extLst>
              <a:ext uri="{FF2B5EF4-FFF2-40B4-BE49-F238E27FC236}">
                <a16:creationId xmlns:a16="http://schemas.microsoft.com/office/drawing/2014/main" id="{63927F16-529D-49DF-98F2-723A4EE92969}"/>
              </a:ext>
            </a:extLst>
          </p:cNvPr>
          <p:cNvSpPr txBox="1">
            <a:spLocks/>
          </p:cNvSpPr>
          <p:nvPr/>
        </p:nvSpPr>
        <p:spPr>
          <a:xfrm>
            <a:off x="4623832" y="2289644"/>
            <a:ext cx="2255722" cy="5359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20000"/>
              </a:lnSpc>
            </a:pPr>
            <a:r>
              <a:rPr lang="it-IT" sz="1600" dirty="0"/>
              <a:t>Efficienza Edison</a:t>
            </a:r>
          </a:p>
          <a:p>
            <a:pPr>
              <a:lnSpc>
                <a:spcPct val="120000"/>
              </a:lnSpc>
            </a:pPr>
            <a:endParaRPr lang="it-IT" sz="1200" dirty="0"/>
          </a:p>
          <a:p>
            <a:pPr>
              <a:lnSpc>
                <a:spcPct val="120000"/>
              </a:lnSpc>
            </a:pPr>
            <a:endParaRPr lang="it-IT" sz="1200" dirty="0"/>
          </a:p>
          <a:p>
            <a:pPr>
              <a:lnSpc>
                <a:spcPct val="120000"/>
              </a:lnSpc>
            </a:pPr>
            <a:endParaRPr lang="it-IT" sz="1200" dirty="0"/>
          </a:p>
        </p:txBody>
      </p:sp>
      <p:sp>
        <p:nvSpPr>
          <p:cNvPr id="16" name="Titolo 2">
            <a:extLst>
              <a:ext uri="{FF2B5EF4-FFF2-40B4-BE49-F238E27FC236}">
                <a16:creationId xmlns:a16="http://schemas.microsoft.com/office/drawing/2014/main" id="{624644DC-648A-43DF-8C33-6592A1485606}"/>
              </a:ext>
            </a:extLst>
          </p:cNvPr>
          <p:cNvSpPr txBox="1">
            <a:spLocks/>
          </p:cNvSpPr>
          <p:nvPr/>
        </p:nvSpPr>
        <p:spPr>
          <a:xfrm>
            <a:off x="1839194" y="2617228"/>
            <a:ext cx="2255722" cy="81260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1400" i="1" dirty="0">
                <a:solidFill>
                  <a:schemeClr val="tx1">
                    <a:lumMod val="75000"/>
                  </a:schemeClr>
                </a:solidFill>
              </a:rPr>
              <a:t>GJ/car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1400" i="1" dirty="0">
                <a:solidFill>
                  <a:schemeClr val="tx1">
                    <a:lumMod val="75000"/>
                  </a:schemeClr>
                </a:solidFill>
              </a:rPr>
              <a:t>GJ/GG</a:t>
            </a:r>
          </a:p>
          <a:p>
            <a:pPr algn="l">
              <a:lnSpc>
                <a:spcPct val="120000"/>
              </a:lnSpc>
            </a:pPr>
            <a:endParaRPr lang="it-IT" sz="1400" b="0" dirty="0">
              <a:solidFill>
                <a:schemeClr val="tx1">
                  <a:lumMod val="7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endParaRPr lang="it-IT" sz="1400" b="0" dirty="0">
              <a:solidFill>
                <a:schemeClr val="tx1">
                  <a:lumMod val="7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endParaRPr lang="it-IT" sz="1400" b="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7" name="Titolo 2">
            <a:extLst>
              <a:ext uri="{FF2B5EF4-FFF2-40B4-BE49-F238E27FC236}">
                <a16:creationId xmlns:a16="http://schemas.microsoft.com/office/drawing/2014/main" id="{3A6A4CA8-69B2-4A7F-9A63-B929422B1E6A}"/>
              </a:ext>
            </a:extLst>
          </p:cNvPr>
          <p:cNvSpPr txBox="1">
            <a:spLocks/>
          </p:cNvSpPr>
          <p:nvPr/>
        </p:nvSpPr>
        <p:spPr>
          <a:xfrm>
            <a:off x="5318577" y="1456180"/>
            <a:ext cx="2255722" cy="22404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endParaRPr lang="it-IT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sp>
        <p:nvSpPr>
          <p:cNvPr id="18" name="Titolo 2">
            <a:extLst>
              <a:ext uri="{FF2B5EF4-FFF2-40B4-BE49-F238E27FC236}">
                <a16:creationId xmlns:a16="http://schemas.microsoft.com/office/drawing/2014/main" id="{D192A3AF-B6F7-4E83-84F2-E0749CCBE1DA}"/>
              </a:ext>
            </a:extLst>
          </p:cNvPr>
          <p:cNvSpPr txBox="1">
            <a:spLocks/>
          </p:cNvSpPr>
          <p:nvPr/>
        </p:nvSpPr>
        <p:spPr>
          <a:xfrm>
            <a:off x="4936214" y="2626926"/>
            <a:ext cx="3432517" cy="254932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400" dirty="0">
                <a:solidFill>
                  <a:schemeClr val="tx1">
                    <a:lumMod val="75000"/>
                  </a:schemeClr>
                </a:solidFill>
              </a:rPr>
              <a:t>Efficienza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</a:schemeClr>
                </a:solidFill>
              </a:rPr>
              <a:t>Efficienza COGE</a:t>
            </a:r>
          </a:p>
          <a:p>
            <a:pPr algn="l">
              <a:lnSpc>
                <a:spcPct val="120000"/>
              </a:lnSpc>
            </a:pPr>
            <a:r>
              <a:rPr lang="it-IT" sz="1400" dirty="0">
                <a:solidFill>
                  <a:schemeClr val="tx1">
                    <a:lumMod val="75000"/>
                  </a:schemeClr>
                </a:solidFill>
              </a:rPr>
              <a:t>Consumo specifico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</a:schemeClr>
                </a:solidFill>
              </a:rPr>
              <a:t>GJ/GG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</a:schemeClr>
                </a:solidFill>
              </a:rPr>
              <a:t>kWh/Nm3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</a:schemeClr>
                </a:solidFill>
              </a:rPr>
              <a:t>kWh/MJ Produzione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</a:schemeClr>
                </a:solidFill>
              </a:rPr>
              <a:t>kWh/MJ distribuzione</a:t>
            </a:r>
          </a:p>
          <a:p>
            <a:pPr algn="l">
              <a:lnSpc>
                <a:spcPct val="120000"/>
              </a:lnSpc>
            </a:pPr>
            <a:endParaRPr lang="it-IT" sz="1400" b="0" dirty="0">
              <a:solidFill>
                <a:schemeClr val="tx1">
                  <a:lumMod val="7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endParaRPr lang="it-IT" sz="1400" b="0" dirty="0">
              <a:solidFill>
                <a:schemeClr val="tx1">
                  <a:lumMod val="7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endParaRPr lang="it-IT" sz="1400" b="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31DF037-05C9-494F-A4BC-E0FF99E61464}"/>
              </a:ext>
            </a:extLst>
          </p:cNvPr>
          <p:cNvSpPr>
            <a:spLocks/>
          </p:cNvSpPr>
          <p:nvPr/>
        </p:nvSpPr>
        <p:spPr bwMode="auto">
          <a:xfrm>
            <a:off x="2204435" y="1246883"/>
            <a:ext cx="671076" cy="974287"/>
          </a:xfrm>
          <a:custGeom>
            <a:avLst/>
            <a:gdLst>
              <a:gd name="T0" fmla="*/ 1553448 w 502"/>
              <a:gd name="T1" fmla="*/ 0 h 728"/>
              <a:gd name="T2" fmla="*/ 357902 w 502"/>
              <a:gd name="T3" fmla="*/ 0 h 728"/>
              <a:gd name="T4" fmla="*/ 0 w 502"/>
              <a:gd name="T5" fmla="*/ 358304 h 728"/>
              <a:gd name="T6" fmla="*/ 0 w 502"/>
              <a:gd name="T7" fmla="*/ 1555192 h 728"/>
              <a:gd name="T8" fmla="*/ 357902 w 502"/>
              <a:gd name="T9" fmla="*/ 1913496 h 728"/>
              <a:gd name="T10" fmla="*/ 715804 w 502"/>
              <a:gd name="T11" fmla="*/ 1913496 h 728"/>
              <a:gd name="T12" fmla="*/ 837643 w 502"/>
              <a:gd name="T13" fmla="*/ 2031660 h 728"/>
              <a:gd name="T14" fmla="*/ 837643 w 502"/>
              <a:gd name="T15" fmla="*/ 2336599 h 728"/>
              <a:gd name="T16" fmla="*/ 727227 w 502"/>
              <a:gd name="T17" fmla="*/ 2336599 h 728"/>
              <a:gd name="T18" fmla="*/ 955675 w 502"/>
              <a:gd name="T19" fmla="*/ 2774950 h 728"/>
              <a:gd name="T20" fmla="*/ 1180316 w 502"/>
              <a:gd name="T21" fmla="*/ 2336599 h 728"/>
              <a:gd name="T22" fmla="*/ 1073707 w 502"/>
              <a:gd name="T23" fmla="*/ 2336599 h 728"/>
              <a:gd name="T24" fmla="*/ 1073707 w 502"/>
              <a:gd name="T25" fmla="*/ 2031660 h 728"/>
              <a:gd name="T26" fmla="*/ 1054669 w 502"/>
              <a:gd name="T27" fmla="*/ 1913496 h 728"/>
              <a:gd name="T28" fmla="*/ 715804 w 502"/>
              <a:gd name="T29" fmla="*/ 1673356 h 728"/>
              <a:gd name="T30" fmla="*/ 689152 w 502"/>
              <a:gd name="T31" fmla="*/ 1673356 h 728"/>
              <a:gd name="T32" fmla="*/ 357902 w 502"/>
              <a:gd name="T33" fmla="*/ 1673356 h 728"/>
              <a:gd name="T34" fmla="*/ 239871 w 502"/>
              <a:gd name="T35" fmla="*/ 1555192 h 728"/>
              <a:gd name="T36" fmla="*/ 239871 w 502"/>
              <a:gd name="T37" fmla="*/ 358304 h 728"/>
              <a:gd name="T38" fmla="*/ 357902 w 502"/>
              <a:gd name="T39" fmla="*/ 240140 h 728"/>
              <a:gd name="T40" fmla="*/ 1553448 w 502"/>
              <a:gd name="T41" fmla="*/ 240140 h 728"/>
              <a:gd name="T42" fmla="*/ 1671479 w 502"/>
              <a:gd name="T43" fmla="*/ 358304 h 728"/>
              <a:gd name="T44" fmla="*/ 1671479 w 502"/>
              <a:gd name="T45" fmla="*/ 1555192 h 728"/>
              <a:gd name="T46" fmla="*/ 1553448 w 502"/>
              <a:gd name="T47" fmla="*/ 1673356 h 728"/>
              <a:gd name="T48" fmla="*/ 974712 w 502"/>
              <a:gd name="T49" fmla="*/ 1673356 h 728"/>
              <a:gd name="T50" fmla="*/ 1165086 w 502"/>
              <a:gd name="T51" fmla="*/ 1913496 h 728"/>
              <a:gd name="T52" fmla="*/ 1553448 w 502"/>
              <a:gd name="T53" fmla="*/ 1913496 h 728"/>
              <a:gd name="T54" fmla="*/ 1911350 w 502"/>
              <a:gd name="T55" fmla="*/ 1555192 h 728"/>
              <a:gd name="T56" fmla="*/ 1911350 w 502"/>
              <a:gd name="T57" fmla="*/ 358304 h 728"/>
              <a:gd name="T58" fmla="*/ 1553448 w 502"/>
              <a:gd name="T59" fmla="*/ 0 h 72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502" h="728">
                <a:moveTo>
                  <a:pt x="408" y="0"/>
                </a:moveTo>
                <a:cubicBezTo>
                  <a:pt x="94" y="0"/>
                  <a:pt x="94" y="0"/>
                  <a:pt x="94" y="0"/>
                </a:cubicBezTo>
                <a:cubicBezTo>
                  <a:pt x="43" y="0"/>
                  <a:pt x="0" y="43"/>
                  <a:pt x="0" y="94"/>
                </a:cubicBezTo>
                <a:cubicBezTo>
                  <a:pt x="0" y="408"/>
                  <a:pt x="0" y="408"/>
                  <a:pt x="0" y="408"/>
                </a:cubicBezTo>
                <a:cubicBezTo>
                  <a:pt x="0" y="460"/>
                  <a:pt x="43" y="502"/>
                  <a:pt x="94" y="502"/>
                </a:cubicBezTo>
                <a:cubicBezTo>
                  <a:pt x="188" y="502"/>
                  <a:pt x="188" y="502"/>
                  <a:pt x="188" y="502"/>
                </a:cubicBezTo>
                <a:cubicBezTo>
                  <a:pt x="206" y="502"/>
                  <a:pt x="220" y="516"/>
                  <a:pt x="220" y="533"/>
                </a:cubicBezTo>
                <a:cubicBezTo>
                  <a:pt x="220" y="613"/>
                  <a:pt x="220" y="613"/>
                  <a:pt x="220" y="613"/>
                </a:cubicBezTo>
                <a:cubicBezTo>
                  <a:pt x="191" y="613"/>
                  <a:pt x="191" y="613"/>
                  <a:pt x="191" y="613"/>
                </a:cubicBezTo>
                <a:cubicBezTo>
                  <a:pt x="251" y="728"/>
                  <a:pt x="251" y="728"/>
                  <a:pt x="251" y="728"/>
                </a:cubicBezTo>
                <a:cubicBezTo>
                  <a:pt x="310" y="613"/>
                  <a:pt x="310" y="613"/>
                  <a:pt x="310" y="613"/>
                </a:cubicBezTo>
                <a:cubicBezTo>
                  <a:pt x="282" y="613"/>
                  <a:pt x="282" y="613"/>
                  <a:pt x="282" y="613"/>
                </a:cubicBezTo>
                <a:cubicBezTo>
                  <a:pt x="282" y="533"/>
                  <a:pt x="282" y="533"/>
                  <a:pt x="282" y="533"/>
                </a:cubicBezTo>
                <a:cubicBezTo>
                  <a:pt x="282" y="522"/>
                  <a:pt x="280" y="512"/>
                  <a:pt x="277" y="502"/>
                </a:cubicBezTo>
                <a:cubicBezTo>
                  <a:pt x="264" y="464"/>
                  <a:pt x="230" y="439"/>
                  <a:pt x="188" y="439"/>
                </a:cubicBezTo>
                <a:cubicBezTo>
                  <a:pt x="181" y="439"/>
                  <a:pt x="181" y="439"/>
                  <a:pt x="181" y="439"/>
                </a:cubicBezTo>
                <a:cubicBezTo>
                  <a:pt x="94" y="439"/>
                  <a:pt x="94" y="439"/>
                  <a:pt x="94" y="439"/>
                </a:cubicBezTo>
                <a:cubicBezTo>
                  <a:pt x="77" y="439"/>
                  <a:pt x="63" y="425"/>
                  <a:pt x="63" y="408"/>
                </a:cubicBezTo>
                <a:cubicBezTo>
                  <a:pt x="63" y="94"/>
                  <a:pt x="63" y="94"/>
                  <a:pt x="63" y="94"/>
                </a:cubicBezTo>
                <a:cubicBezTo>
                  <a:pt x="63" y="77"/>
                  <a:pt x="77" y="63"/>
                  <a:pt x="94" y="63"/>
                </a:cubicBezTo>
                <a:cubicBezTo>
                  <a:pt x="408" y="63"/>
                  <a:pt x="408" y="63"/>
                  <a:pt x="408" y="63"/>
                </a:cubicBezTo>
                <a:cubicBezTo>
                  <a:pt x="425" y="63"/>
                  <a:pt x="439" y="77"/>
                  <a:pt x="439" y="94"/>
                </a:cubicBezTo>
                <a:cubicBezTo>
                  <a:pt x="439" y="408"/>
                  <a:pt x="439" y="408"/>
                  <a:pt x="439" y="408"/>
                </a:cubicBezTo>
                <a:cubicBezTo>
                  <a:pt x="439" y="425"/>
                  <a:pt x="425" y="439"/>
                  <a:pt x="408" y="439"/>
                </a:cubicBezTo>
                <a:cubicBezTo>
                  <a:pt x="256" y="439"/>
                  <a:pt x="256" y="439"/>
                  <a:pt x="256" y="439"/>
                </a:cubicBezTo>
                <a:cubicBezTo>
                  <a:pt x="285" y="448"/>
                  <a:pt x="302" y="475"/>
                  <a:pt x="306" y="502"/>
                </a:cubicBezTo>
                <a:cubicBezTo>
                  <a:pt x="408" y="502"/>
                  <a:pt x="408" y="502"/>
                  <a:pt x="408" y="502"/>
                </a:cubicBezTo>
                <a:cubicBezTo>
                  <a:pt x="459" y="502"/>
                  <a:pt x="502" y="460"/>
                  <a:pt x="502" y="408"/>
                </a:cubicBezTo>
                <a:cubicBezTo>
                  <a:pt x="502" y="94"/>
                  <a:pt x="502" y="94"/>
                  <a:pt x="502" y="94"/>
                </a:cubicBezTo>
                <a:cubicBezTo>
                  <a:pt x="502" y="43"/>
                  <a:pt x="459" y="0"/>
                  <a:pt x="40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9pPr>
          </a:lstStyle>
          <a:p>
            <a:endParaRPr lang="it-IT"/>
          </a:p>
        </p:txBody>
      </p:sp>
      <p:pic>
        <p:nvPicPr>
          <p:cNvPr id="2" name="Elemento grafico 1">
            <a:extLst>
              <a:ext uri="{FF2B5EF4-FFF2-40B4-BE49-F238E27FC236}">
                <a16:creationId xmlns:a16="http://schemas.microsoft.com/office/drawing/2014/main" id="{966BDE1A-4826-46E0-A90D-9294C4A5B1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36734" y="1397253"/>
            <a:ext cx="406477" cy="383894"/>
          </a:xfrm>
          <a:prstGeom prst="rect">
            <a:avLst/>
          </a:prstGeom>
        </p:spPr>
      </p:pic>
      <p:sp>
        <p:nvSpPr>
          <p:cNvPr id="3" name="Freeform 6">
            <a:extLst>
              <a:ext uri="{FF2B5EF4-FFF2-40B4-BE49-F238E27FC236}">
                <a16:creationId xmlns:a16="http://schemas.microsoft.com/office/drawing/2014/main" id="{37195385-82AE-4DC2-81D0-5DD74E59A37B}"/>
              </a:ext>
            </a:extLst>
          </p:cNvPr>
          <p:cNvSpPr>
            <a:spLocks/>
          </p:cNvSpPr>
          <p:nvPr/>
        </p:nvSpPr>
        <p:spPr bwMode="auto">
          <a:xfrm>
            <a:off x="5416156" y="1246883"/>
            <a:ext cx="671076" cy="974287"/>
          </a:xfrm>
          <a:custGeom>
            <a:avLst/>
            <a:gdLst>
              <a:gd name="T0" fmla="*/ 1553448 w 502"/>
              <a:gd name="T1" fmla="*/ 0 h 728"/>
              <a:gd name="T2" fmla="*/ 357902 w 502"/>
              <a:gd name="T3" fmla="*/ 0 h 728"/>
              <a:gd name="T4" fmla="*/ 0 w 502"/>
              <a:gd name="T5" fmla="*/ 358304 h 728"/>
              <a:gd name="T6" fmla="*/ 0 w 502"/>
              <a:gd name="T7" fmla="*/ 1555192 h 728"/>
              <a:gd name="T8" fmla="*/ 357902 w 502"/>
              <a:gd name="T9" fmla="*/ 1913496 h 728"/>
              <a:gd name="T10" fmla="*/ 715804 w 502"/>
              <a:gd name="T11" fmla="*/ 1913496 h 728"/>
              <a:gd name="T12" fmla="*/ 837643 w 502"/>
              <a:gd name="T13" fmla="*/ 2031660 h 728"/>
              <a:gd name="T14" fmla="*/ 837643 w 502"/>
              <a:gd name="T15" fmla="*/ 2336599 h 728"/>
              <a:gd name="T16" fmla="*/ 727227 w 502"/>
              <a:gd name="T17" fmla="*/ 2336599 h 728"/>
              <a:gd name="T18" fmla="*/ 955675 w 502"/>
              <a:gd name="T19" fmla="*/ 2774950 h 728"/>
              <a:gd name="T20" fmla="*/ 1180316 w 502"/>
              <a:gd name="T21" fmla="*/ 2336599 h 728"/>
              <a:gd name="T22" fmla="*/ 1073707 w 502"/>
              <a:gd name="T23" fmla="*/ 2336599 h 728"/>
              <a:gd name="T24" fmla="*/ 1073707 w 502"/>
              <a:gd name="T25" fmla="*/ 2031660 h 728"/>
              <a:gd name="T26" fmla="*/ 1054669 w 502"/>
              <a:gd name="T27" fmla="*/ 1913496 h 728"/>
              <a:gd name="T28" fmla="*/ 715804 w 502"/>
              <a:gd name="T29" fmla="*/ 1673356 h 728"/>
              <a:gd name="T30" fmla="*/ 689152 w 502"/>
              <a:gd name="T31" fmla="*/ 1673356 h 728"/>
              <a:gd name="T32" fmla="*/ 357902 w 502"/>
              <a:gd name="T33" fmla="*/ 1673356 h 728"/>
              <a:gd name="T34" fmla="*/ 239871 w 502"/>
              <a:gd name="T35" fmla="*/ 1555192 h 728"/>
              <a:gd name="T36" fmla="*/ 239871 w 502"/>
              <a:gd name="T37" fmla="*/ 358304 h 728"/>
              <a:gd name="T38" fmla="*/ 357902 w 502"/>
              <a:gd name="T39" fmla="*/ 240140 h 728"/>
              <a:gd name="T40" fmla="*/ 1553448 w 502"/>
              <a:gd name="T41" fmla="*/ 240140 h 728"/>
              <a:gd name="T42" fmla="*/ 1671479 w 502"/>
              <a:gd name="T43" fmla="*/ 358304 h 728"/>
              <a:gd name="T44" fmla="*/ 1671479 w 502"/>
              <a:gd name="T45" fmla="*/ 1555192 h 728"/>
              <a:gd name="T46" fmla="*/ 1553448 w 502"/>
              <a:gd name="T47" fmla="*/ 1673356 h 728"/>
              <a:gd name="T48" fmla="*/ 974712 w 502"/>
              <a:gd name="T49" fmla="*/ 1673356 h 728"/>
              <a:gd name="T50" fmla="*/ 1165086 w 502"/>
              <a:gd name="T51" fmla="*/ 1913496 h 728"/>
              <a:gd name="T52" fmla="*/ 1553448 w 502"/>
              <a:gd name="T53" fmla="*/ 1913496 h 728"/>
              <a:gd name="T54" fmla="*/ 1911350 w 502"/>
              <a:gd name="T55" fmla="*/ 1555192 h 728"/>
              <a:gd name="T56" fmla="*/ 1911350 w 502"/>
              <a:gd name="T57" fmla="*/ 358304 h 728"/>
              <a:gd name="T58" fmla="*/ 1553448 w 502"/>
              <a:gd name="T59" fmla="*/ 0 h 72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502" h="728">
                <a:moveTo>
                  <a:pt x="408" y="0"/>
                </a:moveTo>
                <a:cubicBezTo>
                  <a:pt x="94" y="0"/>
                  <a:pt x="94" y="0"/>
                  <a:pt x="94" y="0"/>
                </a:cubicBezTo>
                <a:cubicBezTo>
                  <a:pt x="43" y="0"/>
                  <a:pt x="0" y="43"/>
                  <a:pt x="0" y="94"/>
                </a:cubicBezTo>
                <a:cubicBezTo>
                  <a:pt x="0" y="408"/>
                  <a:pt x="0" y="408"/>
                  <a:pt x="0" y="408"/>
                </a:cubicBezTo>
                <a:cubicBezTo>
                  <a:pt x="0" y="460"/>
                  <a:pt x="43" y="502"/>
                  <a:pt x="94" y="502"/>
                </a:cubicBezTo>
                <a:cubicBezTo>
                  <a:pt x="188" y="502"/>
                  <a:pt x="188" y="502"/>
                  <a:pt x="188" y="502"/>
                </a:cubicBezTo>
                <a:cubicBezTo>
                  <a:pt x="206" y="502"/>
                  <a:pt x="220" y="516"/>
                  <a:pt x="220" y="533"/>
                </a:cubicBezTo>
                <a:cubicBezTo>
                  <a:pt x="220" y="613"/>
                  <a:pt x="220" y="613"/>
                  <a:pt x="220" y="613"/>
                </a:cubicBezTo>
                <a:cubicBezTo>
                  <a:pt x="191" y="613"/>
                  <a:pt x="191" y="613"/>
                  <a:pt x="191" y="613"/>
                </a:cubicBezTo>
                <a:cubicBezTo>
                  <a:pt x="251" y="728"/>
                  <a:pt x="251" y="728"/>
                  <a:pt x="251" y="728"/>
                </a:cubicBezTo>
                <a:cubicBezTo>
                  <a:pt x="310" y="613"/>
                  <a:pt x="310" y="613"/>
                  <a:pt x="310" y="613"/>
                </a:cubicBezTo>
                <a:cubicBezTo>
                  <a:pt x="282" y="613"/>
                  <a:pt x="282" y="613"/>
                  <a:pt x="282" y="613"/>
                </a:cubicBezTo>
                <a:cubicBezTo>
                  <a:pt x="282" y="533"/>
                  <a:pt x="282" y="533"/>
                  <a:pt x="282" y="533"/>
                </a:cubicBezTo>
                <a:cubicBezTo>
                  <a:pt x="282" y="522"/>
                  <a:pt x="280" y="512"/>
                  <a:pt x="277" y="502"/>
                </a:cubicBezTo>
                <a:cubicBezTo>
                  <a:pt x="264" y="464"/>
                  <a:pt x="230" y="439"/>
                  <a:pt x="188" y="439"/>
                </a:cubicBezTo>
                <a:cubicBezTo>
                  <a:pt x="181" y="439"/>
                  <a:pt x="181" y="439"/>
                  <a:pt x="181" y="439"/>
                </a:cubicBezTo>
                <a:cubicBezTo>
                  <a:pt x="94" y="439"/>
                  <a:pt x="94" y="439"/>
                  <a:pt x="94" y="439"/>
                </a:cubicBezTo>
                <a:cubicBezTo>
                  <a:pt x="77" y="439"/>
                  <a:pt x="63" y="425"/>
                  <a:pt x="63" y="408"/>
                </a:cubicBezTo>
                <a:cubicBezTo>
                  <a:pt x="63" y="94"/>
                  <a:pt x="63" y="94"/>
                  <a:pt x="63" y="94"/>
                </a:cubicBezTo>
                <a:cubicBezTo>
                  <a:pt x="63" y="77"/>
                  <a:pt x="77" y="63"/>
                  <a:pt x="94" y="63"/>
                </a:cubicBezTo>
                <a:cubicBezTo>
                  <a:pt x="408" y="63"/>
                  <a:pt x="408" y="63"/>
                  <a:pt x="408" y="63"/>
                </a:cubicBezTo>
                <a:cubicBezTo>
                  <a:pt x="425" y="63"/>
                  <a:pt x="439" y="77"/>
                  <a:pt x="439" y="94"/>
                </a:cubicBezTo>
                <a:cubicBezTo>
                  <a:pt x="439" y="408"/>
                  <a:pt x="439" y="408"/>
                  <a:pt x="439" y="408"/>
                </a:cubicBezTo>
                <a:cubicBezTo>
                  <a:pt x="439" y="425"/>
                  <a:pt x="425" y="439"/>
                  <a:pt x="408" y="439"/>
                </a:cubicBezTo>
                <a:cubicBezTo>
                  <a:pt x="256" y="439"/>
                  <a:pt x="256" y="439"/>
                  <a:pt x="256" y="439"/>
                </a:cubicBezTo>
                <a:cubicBezTo>
                  <a:pt x="285" y="448"/>
                  <a:pt x="302" y="475"/>
                  <a:pt x="306" y="502"/>
                </a:cubicBezTo>
                <a:cubicBezTo>
                  <a:pt x="408" y="502"/>
                  <a:pt x="408" y="502"/>
                  <a:pt x="408" y="502"/>
                </a:cubicBezTo>
                <a:cubicBezTo>
                  <a:pt x="459" y="502"/>
                  <a:pt x="502" y="460"/>
                  <a:pt x="502" y="408"/>
                </a:cubicBezTo>
                <a:cubicBezTo>
                  <a:pt x="502" y="94"/>
                  <a:pt x="502" y="94"/>
                  <a:pt x="502" y="94"/>
                </a:cubicBezTo>
                <a:cubicBezTo>
                  <a:pt x="502" y="43"/>
                  <a:pt x="459" y="0"/>
                  <a:pt x="40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9pPr>
          </a:lstStyle>
          <a:p>
            <a:endParaRPr lang="it-IT"/>
          </a:p>
        </p:txBody>
      </p:sp>
      <p:pic>
        <p:nvPicPr>
          <p:cNvPr id="4" name="Elemento grafico 3">
            <a:extLst>
              <a:ext uri="{FF2B5EF4-FFF2-40B4-BE49-F238E27FC236}">
                <a16:creationId xmlns:a16="http://schemas.microsoft.com/office/drawing/2014/main" id="{7A89D9F0-88CD-4C78-A265-CF4B411C2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8455" y="1397253"/>
            <a:ext cx="406477" cy="38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67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LOGO_EDIS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  <p:sp>
        <p:nvSpPr>
          <p:cNvPr id="14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12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9" name="Titolo 2">
            <a:extLst>
              <a:ext uri="{FF2B5EF4-FFF2-40B4-BE49-F238E27FC236}">
                <a16:creationId xmlns:a16="http://schemas.microsoft.com/office/drawing/2014/main" id="{C0709B20-4692-4D61-AE75-6C97B209AAB1}"/>
              </a:ext>
            </a:extLst>
          </p:cNvPr>
          <p:cNvSpPr txBox="1">
            <a:spLocks/>
          </p:cNvSpPr>
          <p:nvPr/>
        </p:nvSpPr>
        <p:spPr>
          <a:xfrm>
            <a:off x="772147" y="1402249"/>
            <a:ext cx="7123142" cy="16918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it-IT" sz="1400" dirty="0">
                <a:solidFill>
                  <a:schemeClr val="tx1">
                    <a:lumMod val="75000"/>
                  </a:schemeClr>
                </a:solidFill>
              </a:rPr>
              <a:t>Grandezze Monitorate</a:t>
            </a:r>
          </a:p>
          <a:p>
            <a:pPr algn="l">
              <a:lnSpc>
                <a:spcPct val="120000"/>
              </a:lnSpc>
            </a:pPr>
            <a:endParaRPr lang="it-IT" sz="1400" dirty="0">
              <a:solidFill>
                <a:schemeClr val="tx1">
                  <a:lumMod val="7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it-IT" sz="1400" dirty="0">
                <a:solidFill>
                  <a:schemeClr val="tx1">
                    <a:lumMod val="75000"/>
                  </a:schemeClr>
                </a:solidFill>
              </a:rPr>
              <a:t>Assetti Stabilimento: partire dalle necessità FCA</a:t>
            </a:r>
          </a:p>
          <a:p>
            <a:pPr algn="l">
              <a:lnSpc>
                <a:spcPct val="120000"/>
              </a:lnSpc>
            </a:pPr>
            <a:endParaRPr lang="it-IT" sz="1400" dirty="0">
              <a:solidFill>
                <a:schemeClr val="tx1">
                  <a:lumMod val="7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it-IT" sz="1400" dirty="0">
                <a:solidFill>
                  <a:schemeClr val="tx1">
                    <a:lumMod val="75000"/>
                  </a:schemeClr>
                </a:solidFill>
              </a:rPr>
              <a:t>Assetti impianto: Come si gestiscono gli impianti per assicurarsi di essere efficienti</a:t>
            </a:r>
          </a:p>
          <a:p>
            <a:pPr algn="l">
              <a:lnSpc>
                <a:spcPct val="120000"/>
              </a:lnSpc>
            </a:pPr>
            <a:r>
              <a:rPr lang="it-IT" sz="1400" dirty="0">
                <a:solidFill>
                  <a:schemeClr val="tx1">
                    <a:lumMod val="75000"/>
                  </a:schemeClr>
                </a:solidFill>
              </a:rPr>
              <a:t>Esempi di analisi (delta strumenti?, Energia elettrica?, BEMS?)</a:t>
            </a:r>
          </a:p>
        </p:txBody>
      </p:sp>
      <p:sp>
        <p:nvSpPr>
          <p:cNvPr id="17" name="Titolo 2">
            <a:extLst>
              <a:ext uri="{FF2B5EF4-FFF2-40B4-BE49-F238E27FC236}">
                <a16:creationId xmlns:a16="http://schemas.microsoft.com/office/drawing/2014/main" id="{3A6A4CA8-69B2-4A7F-9A63-B929422B1E6A}"/>
              </a:ext>
            </a:extLst>
          </p:cNvPr>
          <p:cNvSpPr txBox="1">
            <a:spLocks/>
          </p:cNvSpPr>
          <p:nvPr/>
        </p:nvSpPr>
        <p:spPr>
          <a:xfrm>
            <a:off x="5020784" y="1757476"/>
            <a:ext cx="2255722" cy="22404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endParaRPr lang="it-IT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pic>
        <p:nvPicPr>
          <p:cNvPr id="2" name="Elemento grafico 1">
            <a:extLst>
              <a:ext uri="{FF2B5EF4-FFF2-40B4-BE49-F238E27FC236}">
                <a16:creationId xmlns:a16="http://schemas.microsoft.com/office/drawing/2014/main" id="{F4C9AB94-A93A-4DC2-B229-FD43AAA10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455" y="1369495"/>
            <a:ext cx="222144" cy="222144"/>
          </a:xfrm>
          <a:prstGeom prst="rect">
            <a:avLst/>
          </a:prstGeom>
        </p:spPr>
      </p:pic>
      <p:pic>
        <p:nvPicPr>
          <p:cNvPr id="5" name="Elemento grafico 4">
            <a:extLst>
              <a:ext uri="{FF2B5EF4-FFF2-40B4-BE49-F238E27FC236}">
                <a16:creationId xmlns:a16="http://schemas.microsoft.com/office/drawing/2014/main" id="{007E335B-9EC7-46DF-85BC-70132A77D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8424" y="1897774"/>
            <a:ext cx="222144" cy="222144"/>
          </a:xfrm>
          <a:prstGeom prst="rect">
            <a:avLst/>
          </a:prstGeom>
        </p:spPr>
      </p:pic>
      <p:pic>
        <p:nvPicPr>
          <p:cNvPr id="6" name="Elemento grafico 5">
            <a:extLst>
              <a:ext uri="{FF2B5EF4-FFF2-40B4-BE49-F238E27FC236}">
                <a16:creationId xmlns:a16="http://schemas.microsoft.com/office/drawing/2014/main" id="{F0904046-8B85-4E89-AD2E-41D31B625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455" y="2387269"/>
            <a:ext cx="222144" cy="222144"/>
          </a:xfrm>
          <a:prstGeom prst="rect">
            <a:avLst/>
          </a:prstGeom>
        </p:spPr>
      </p:pic>
      <p:sp>
        <p:nvSpPr>
          <p:cNvPr id="21" name="Titolo 2">
            <a:extLst>
              <a:ext uri="{FF2B5EF4-FFF2-40B4-BE49-F238E27FC236}">
                <a16:creationId xmlns:a16="http://schemas.microsoft.com/office/drawing/2014/main" id="{A8E00165-E821-420B-8008-510ED448A150}"/>
              </a:ext>
            </a:extLst>
          </p:cNvPr>
          <p:cNvSpPr txBox="1">
            <a:spLocks/>
          </p:cNvSpPr>
          <p:nvPr/>
        </p:nvSpPr>
        <p:spPr>
          <a:xfrm>
            <a:off x="339493" y="96067"/>
            <a:ext cx="8375882" cy="57306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it-IT" sz="2400" dirty="0">
                <a:solidFill>
                  <a:srgbClr val="001A70"/>
                </a:solidFill>
              </a:rPr>
              <a:t>L’importanza del Monitoraggio</a:t>
            </a:r>
          </a:p>
        </p:txBody>
      </p:sp>
    </p:spTree>
    <p:extLst>
      <p:ext uri="{BB962C8B-B14F-4D97-AF65-F5344CB8AC3E}">
        <p14:creationId xmlns:p14="http://schemas.microsoft.com/office/powerpoint/2010/main" val="942838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reeform 66">
            <a:extLst>
              <a:ext uri="{FF2B5EF4-FFF2-40B4-BE49-F238E27FC236}">
                <a16:creationId xmlns:a16="http://schemas.microsoft.com/office/drawing/2014/main" id="{775D812C-53E8-4C6C-A606-FCB365B81D0C}"/>
              </a:ext>
            </a:extLst>
          </p:cNvPr>
          <p:cNvSpPr>
            <a:spLocks noEditPoints="1"/>
          </p:cNvSpPr>
          <p:nvPr/>
        </p:nvSpPr>
        <p:spPr bwMode="auto">
          <a:xfrm>
            <a:off x="3206354" y="1210866"/>
            <a:ext cx="2736056" cy="2738438"/>
          </a:xfrm>
          <a:custGeom>
            <a:avLst/>
            <a:gdLst>
              <a:gd name="T0" fmla="*/ 446 w 958"/>
              <a:gd name="T1" fmla="*/ 952 h 958"/>
              <a:gd name="T2" fmla="*/ 511 w 958"/>
              <a:gd name="T3" fmla="*/ 952 h 958"/>
              <a:gd name="T4" fmla="*/ 544 w 958"/>
              <a:gd name="T5" fmla="*/ 953 h 958"/>
              <a:gd name="T6" fmla="*/ 573 w 958"/>
              <a:gd name="T7" fmla="*/ 949 h 958"/>
              <a:gd name="T8" fmla="*/ 604 w 958"/>
              <a:gd name="T9" fmla="*/ 936 h 958"/>
              <a:gd name="T10" fmla="*/ 341 w 958"/>
              <a:gd name="T11" fmla="*/ 937 h 958"/>
              <a:gd name="T12" fmla="*/ 310 w 958"/>
              <a:gd name="T13" fmla="*/ 922 h 958"/>
              <a:gd name="T14" fmla="*/ 648 w 958"/>
              <a:gd name="T15" fmla="*/ 922 h 958"/>
              <a:gd name="T16" fmla="*/ 680 w 958"/>
              <a:gd name="T17" fmla="*/ 914 h 958"/>
              <a:gd name="T18" fmla="*/ 707 w 958"/>
              <a:gd name="T19" fmla="*/ 894 h 958"/>
              <a:gd name="T20" fmla="*/ 236 w 958"/>
              <a:gd name="T21" fmla="*/ 891 h 958"/>
              <a:gd name="T22" fmla="*/ 219 w 958"/>
              <a:gd name="T23" fmla="*/ 875 h 958"/>
              <a:gd name="T24" fmla="*/ 189 w 958"/>
              <a:gd name="T25" fmla="*/ 860 h 958"/>
              <a:gd name="T26" fmla="*/ 773 w 958"/>
              <a:gd name="T27" fmla="*/ 855 h 958"/>
              <a:gd name="T28" fmla="*/ 798 w 958"/>
              <a:gd name="T29" fmla="*/ 836 h 958"/>
              <a:gd name="T30" fmla="*/ 818 w 958"/>
              <a:gd name="T31" fmla="*/ 810 h 958"/>
              <a:gd name="T32" fmla="*/ 127 w 958"/>
              <a:gd name="T33" fmla="*/ 803 h 958"/>
              <a:gd name="T34" fmla="*/ 115 w 958"/>
              <a:gd name="T35" fmla="*/ 782 h 958"/>
              <a:gd name="T36" fmla="*/ 92 w 958"/>
              <a:gd name="T37" fmla="*/ 752 h 958"/>
              <a:gd name="T38" fmla="*/ 865 w 958"/>
              <a:gd name="T39" fmla="*/ 753 h 958"/>
              <a:gd name="T40" fmla="*/ 888 w 958"/>
              <a:gd name="T41" fmla="*/ 728 h 958"/>
              <a:gd name="T42" fmla="*/ 900 w 958"/>
              <a:gd name="T43" fmla="*/ 696 h 958"/>
              <a:gd name="T44" fmla="*/ 905 w 958"/>
              <a:gd name="T45" fmla="*/ 674 h 958"/>
              <a:gd name="T46" fmla="*/ 41 w 958"/>
              <a:gd name="T47" fmla="*/ 664 h 958"/>
              <a:gd name="T48" fmla="*/ 32 w 958"/>
              <a:gd name="T49" fmla="*/ 637 h 958"/>
              <a:gd name="T50" fmla="*/ 27 w 958"/>
              <a:gd name="T51" fmla="*/ 604 h 958"/>
              <a:gd name="T52" fmla="*/ 15 w 958"/>
              <a:gd name="T53" fmla="*/ 574 h 958"/>
              <a:gd name="T54" fmla="*/ 944 w 958"/>
              <a:gd name="T55" fmla="*/ 574 h 958"/>
              <a:gd name="T56" fmla="*/ 954 w 958"/>
              <a:gd name="T57" fmla="*/ 542 h 958"/>
              <a:gd name="T58" fmla="*/ 947 w 958"/>
              <a:gd name="T59" fmla="*/ 514 h 958"/>
              <a:gd name="T60" fmla="*/ 0 w 958"/>
              <a:gd name="T61" fmla="*/ 495 h 958"/>
              <a:gd name="T62" fmla="*/ 10 w 958"/>
              <a:gd name="T63" fmla="*/ 467 h 958"/>
              <a:gd name="T64" fmla="*/ 2 w 958"/>
              <a:gd name="T65" fmla="*/ 439 h 958"/>
              <a:gd name="T66" fmla="*/ 9 w 958"/>
              <a:gd name="T67" fmla="*/ 417 h 958"/>
              <a:gd name="T68" fmla="*/ 947 w 958"/>
              <a:gd name="T69" fmla="*/ 407 h 958"/>
              <a:gd name="T70" fmla="*/ 942 w 958"/>
              <a:gd name="T71" fmla="*/ 380 h 958"/>
              <a:gd name="T72" fmla="*/ 939 w 958"/>
              <a:gd name="T73" fmla="*/ 346 h 958"/>
              <a:gd name="T74" fmla="*/ 924 w 958"/>
              <a:gd name="T75" fmla="*/ 316 h 958"/>
              <a:gd name="T76" fmla="*/ 39 w 958"/>
              <a:gd name="T77" fmla="*/ 309 h 958"/>
              <a:gd name="T78" fmla="*/ 55 w 958"/>
              <a:gd name="T79" fmla="*/ 280 h 958"/>
              <a:gd name="T80" fmla="*/ 58 w 958"/>
              <a:gd name="T81" fmla="*/ 251 h 958"/>
              <a:gd name="T82" fmla="*/ 887 w 958"/>
              <a:gd name="T83" fmla="*/ 247 h 958"/>
              <a:gd name="T84" fmla="*/ 876 w 958"/>
              <a:gd name="T85" fmla="*/ 226 h 958"/>
              <a:gd name="T86" fmla="*/ 864 w 958"/>
              <a:gd name="T87" fmla="*/ 195 h 958"/>
              <a:gd name="T88" fmla="*/ 840 w 958"/>
              <a:gd name="T89" fmla="*/ 172 h 958"/>
              <a:gd name="T90" fmla="*/ 127 w 958"/>
              <a:gd name="T91" fmla="*/ 167 h 958"/>
              <a:gd name="T92" fmla="*/ 143 w 958"/>
              <a:gd name="T93" fmla="*/ 138 h 958"/>
              <a:gd name="T94" fmla="*/ 163 w 958"/>
              <a:gd name="T95" fmla="*/ 126 h 958"/>
              <a:gd name="T96" fmla="*/ 784 w 958"/>
              <a:gd name="T97" fmla="*/ 122 h 958"/>
              <a:gd name="T98" fmla="*/ 766 w 958"/>
              <a:gd name="T99" fmla="*/ 102 h 958"/>
              <a:gd name="T100" fmla="*/ 735 w 958"/>
              <a:gd name="T101" fmla="*/ 80 h 958"/>
              <a:gd name="T102" fmla="*/ 237 w 958"/>
              <a:gd name="T103" fmla="*/ 77 h 958"/>
              <a:gd name="T104" fmla="*/ 257 w 958"/>
              <a:gd name="T105" fmla="*/ 55 h 958"/>
              <a:gd name="T106" fmla="*/ 691 w 958"/>
              <a:gd name="T107" fmla="*/ 60 h 958"/>
              <a:gd name="T108" fmla="*/ 667 w 958"/>
              <a:gd name="T109" fmla="*/ 39 h 958"/>
              <a:gd name="T110" fmla="*/ 637 w 958"/>
              <a:gd name="T111" fmla="*/ 38 h 958"/>
              <a:gd name="T112" fmla="*/ 338 w 958"/>
              <a:gd name="T113" fmla="*/ 32 h 958"/>
              <a:gd name="T114" fmla="*/ 362 w 958"/>
              <a:gd name="T115" fmla="*/ 15 h 958"/>
              <a:gd name="T116" fmla="*/ 386 w 958"/>
              <a:gd name="T117" fmla="*/ 14 h 958"/>
              <a:gd name="T118" fmla="*/ 563 w 958"/>
              <a:gd name="T119" fmla="*/ 13 h 958"/>
              <a:gd name="T120" fmla="*/ 531 w 958"/>
              <a:gd name="T121" fmla="*/ 3 h 958"/>
              <a:gd name="T122" fmla="*/ 441 w 958"/>
              <a:gd name="T123" fmla="*/ 7 h 958"/>
              <a:gd name="T124" fmla="*/ 474 w 958"/>
              <a:gd name="T125" fmla="*/ 10 h 9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58" h="958">
                <a:moveTo>
                  <a:pt x="474" y="953"/>
                </a:moveTo>
                <a:cubicBezTo>
                  <a:pt x="474" y="950"/>
                  <a:pt x="476" y="948"/>
                  <a:pt x="479" y="948"/>
                </a:cubicBezTo>
                <a:cubicBezTo>
                  <a:pt x="479" y="948"/>
                  <a:pt x="479" y="948"/>
                  <a:pt x="479" y="948"/>
                </a:cubicBezTo>
                <a:cubicBezTo>
                  <a:pt x="481" y="948"/>
                  <a:pt x="483" y="949"/>
                  <a:pt x="484" y="951"/>
                </a:cubicBezTo>
                <a:cubicBezTo>
                  <a:pt x="484" y="951"/>
                  <a:pt x="484" y="951"/>
                  <a:pt x="484" y="951"/>
                </a:cubicBezTo>
                <a:cubicBezTo>
                  <a:pt x="484" y="949"/>
                  <a:pt x="486" y="948"/>
                  <a:pt x="488" y="948"/>
                </a:cubicBezTo>
                <a:cubicBezTo>
                  <a:pt x="488" y="948"/>
                  <a:pt x="488" y="948"/>
                  <a:pt x="488" y="948"/>
                </a:cubicBezTo>
                <a:cubicBezTo>
                  <a:pt x="491" y="948"/>
                  <a:pt x="493" y="950"/>
                  <a:pt x="493" y="953"/>
                </a:cubicBezTo>
                <a:cubicBezTo>
                  <a:pt x="493" y="953"/>
                  <a:pt x="493" y="953"/>
                  <a:pt x="493" y="953"/>
                </a:cubicBezTo>
                <a:cubicBezTo>
                  <a:pt x="493" y="955"/>
                  <a:pt x="491" y="958"/>
                  <a:pt x="488" y="958"/>
                </a:cubicBezTo>
                <a:cubicBezTo>
                  <a:pt x="488" y="958"/>
                  <a:pt x="488" y="958"/>
                  <a:pt x="488" y="958"/>
                </a:cubicBezTo>
                <a:cubicBezTo>
                  <a:pt x="486" y="958"/>
                  <a:pt x="484" y="956"/>
                  <a:pt x="484" y="954"/>
                </a:cubicBezTo>
                <a:cubicBezTo>
                  <a:pt x="484" y="954"/>
                  <a:pt x="484" y="954"/>
                  <a:pt x="484" y="954"/>
                </a:cubicBezTo>
                <a:cubicBezTo>
                  <a:pt x="483" y="956"/>
                  <a:pt x="481" y="958"/>
                  <a:pt x="479" y="958"/>
                </a:cubicBezTo>
                <a:cubicBezTo>
                  <a:pt x="479" y="958"/>
                  <a:pt x="479" y="958"/>
                  <a:pt x="479" y="958"/>
                </a:cubicBezTo>
                <a:cubicBezTo>
                  <a:pt x="476" y="958"/>
                  <a:pt x="474" y="956"/>
                  <a:pt x="474" y="953"/>
                </a:cubicBezTo>
                <a:close/>
                <a:moveTo>
                  <a:pt x="451" y="957"/>
                </a:moveTo>
                <a:cubicBezTo>
                  <a:pt x="448" y="957"/>
                  <a:pt x="446" y="954"/>
                  <a:pt x="446" y="952"/>
                </a:cubicBezTo>
                <a:cubicBezTo>
                  <a:pt x="446" y="952"/>
                  <a:pt x="446" y="952"/>
                  <a:pt x="446" y="952"/>
                </a:cubicBezTo>
                <a:cubicBezTo>
                  <a:pt x="446" y="949"/>
                  <a:pt x="449" y="947"/>
                  <a:pt x="451" y="947"/>
                </a:cubicBezTo>
                <a:cubicBezTo>
                  <a:pt x="451" y="947"/>
                  <a:pt x="451" y="947"/>
                  <a:pt x="451" y="947"/>
                </a:cubicBezTo>
                <a:cubicBezTo>
                  <a:pt x="454" y="947"/>
                  <a:pt x="456" y="949"/>
                  <a:pt x="456" y="952"/>
                </a:cubicBezTo>
                <a:cubicBezTo>
                  <a:pt x="456" y="952"/>
                  <a:pt x="456" y="952"/>
                  <a:pt x="456" y="952"/>
                </a:cubicBezTo>
                <a:cubicBezTo>
                  <a:pt x="456" y="955"/>
                  <a:pt x="454" y="957"/>
                  <a:pt x="451" y="957"/>
                </a:cubicBezTo>
                <a:cubicBezTo>
                  <a:pt x="451" y="957"/>
                  <a:pt x="451" y="957"/>
                  <a:pt x="451" y="957"/>
                </a:cubicBezTo>
                <a:cubicBezTo>
                  <a:pt x="451" y="957"/>
                  <a:pt x="451" y="957"/>
                  <a:pt x="451" y="957"/>
                </a:cubicBezTo>
                <a:close/>
                <a:moveTo>
                  <a:pt x="511" y="952"/>
                </a:moveTo>
                <a:cubicBezTo>
                  <a:pt x="511" y="949"/>
                  <a:pt x="513" y="947"/>
                  <a:pt x="516" y="946"/>
                </a:cubicBezTo>
                <a:cubicBezTo>
                  <a:pt x="516" y="946"/>
                  <a:pt x="516" y="946"/>
                  <a:pt x="516" y="946"/>
                </a:cubicBezTo>
                <a:cubicBezTo>
                  <a:pt x="519" y="946"/>
                  <a:pt x="521" y="948"/>
                  <a:pt x="521" y="951"/>
                </a:cubicBezTo>
                <a:cubicBezTo>
                  <a:pt x="521" y="951"/>
                  <a:pt x="521" y="951"/>
                  <a:pt x="521" y="951"/>
                </a:cubicBezTo>
                <a:cubicBezTo>
                  <a:pt x="522" y="954"/>
                  <a:pt x="519" y="956"/>
                  <a:pt x="517" y="956"/>
                </a:cubicBezTo>
                <a:cubicBezTo>
                  <a:pt x="517" y="956"/>
                  <a:pt x="517" y="956"/>
                  <a:pt x="517" y="956"/>
                </a:cubicBezTo>
                <a:cubicBezTo>
                  <a:pt x="517" y="956"/>
                  <a:pt x="516" y="956"/>
                  <a:pt x="516" y="956"/>
                </a:cubicBezTo>
                <a:cubicBezTo>
                  <a:pt x="516" y="956"/>
                  <a:pt x="516" y="956"/>
                  <a:pt x="516" y="956"/>
                </a:cubicBezTo>
                <a:cubicBezTo>
                  <a:pt x="514" y="956"/>
                  <a:pt x="512" y="954"/>
                  <a:pt x="511" y="952"/>
                </a:cubicBezTo>
                <a:close/>
                <a:moveTo>
                  <a:pt x="423" y="954"/>
                </a:moveTo>
                <a:cubicBezTo>
                  <a:pt x="420" y="954"/>
                  <a:pt x="418" y="952"/>
                  <a:pt x="418" y="949"/>
                </a:cubicBezTo>
                <a:cubicBezTo>
                  <a:pt x="418" y="949"/>
                  <a:pt x="418" y="949"/>
                  <a:pt x="418" y="949"/>
                </a:cubicBezTo>
                <a:cubicBezTo>
                  <a:pt x="419" y="946"/>
                  <a:pt x="421" y="944"/>
                  <a:pt x="424" y="945"/>
                </a:cubicBezTo>
                <a:cubicBezTo>
                  <a:pt x="424" y="945"/>
                  <a:pt x="424" y="945"/>
                  <a:pt x="424" y="945"/>
                </a:cubicBezTo>
                <a:cubicBezTo>
                  <a:pt x="426" y="945"/>
                  <a:pt x="428" y="947"/>
                  <a:pt x="428" y="950"/>
                </a:cubicBezTo>
                <a:cubicBezTo>
                  <a:pt x="428" y="950"/>
                  <a:pt x="428" y="950"/>
                  <a:pt x="428" y="950"/>
                </a:cubicBezTo>
                <a:cubicBezTo>
                  <a:pt x="428" y="953"/>
                  <a:pt x="426" y="954"/>
                  <a:pt x="423" y="954"/>
                </a:cubicBezTo>
                <a:cubicBezTo>
                  <a:pt x="423" y="954"/>
                  <a:pt x="423" y="954"/>
                  <a:pt x="423" y="954"/>
                </a:cubicBezTo>
                <a:cubicBezTo>
                  <a:pt x="423" y="954"/>
                  <a:pt x="423" y="954"/>
                  <a:pt x="423" y="954"/>
                </a:cubicBezTo>
                <a:close/>
                <a:moveTo>
                  <a:pt x="539" y="949"/>
                </a:moveTo>
                <a:cubicBezTo>
                  <a:pt x="539" y="946"/>
                  <a:pt x="541" y="944"/>
                  <a:pt x="543" y="943"/>
                </a:cubicBezTo>
                <a:cubicBezTo>
                  <a:pt x="543" y="943"/>
                  <a:pt x="543" y="943"/>
                  <a:pt x="543" y="943"/>
                </a:cubicBezTo>
                <a:cubicBezTo>
                  <a:pt x="546" y="943"/>
                  <a:pt x="549" y="945"/>
                  <a:pt x="549" y="948"/>
                </a:cubicBezTo>
                <a:cubicBezTo>
                  <a:pt x="549" y="948"/>
                  <a:pt x="549" y="948"/>
                  <a:pt x="549" y="948"/>
                </a:cubicBezTo>
                <a:cubicBezTo>
                  <a:pt x="549" y="950"/>
                  <a:pt x="548" y="953"/>
                  <a:pt x="545" y="953"/>
                </a:cubicBezTo>
                <a:cubicBezTo>
                  <a:pt x="545" y="953"/>
                  <a:pt x="545" y="953"/>
                  <a:pt x="545" y="953"/>
                </a:cubicBezTo>
                <a:cubicBezTo>
                  <a:pt x="545" y="953"/>
                  <a:pt x="544" y="953"/>
                  <a:pt x="544" y="953"/>
                </a:cubicBezTo>
                <a:cubicBezTo>
                  <a:pt x="544" y="953"/>
                  <a:pt x="544" y="953"/>
                  <a:pt x="544" y="953"/>
                </a:cubicBezTo>
                <a:cubicBezTo>
                  <a:pt x="542" y="953"/>
                  <a:pt x="540" y="951"/>
                  <a:pt x="539" y="949"/>
                </a:cubicBezTo>
                <a:close/>
                <a:moveTo>
                  <a:pt x="395" y="950"/>
                </a:moveTo>
                <a:cubicBezTo>
                  <a:pt x="392" y="950"/>
                  <a:pt x="390" y="947"/>
                  <a:pt x="391" y="945"/>
                </a:cubicBezTo>
                <a:cubicBezTo>
                  <a:pt x="391" y="945"/>
                  <a:pt x="391" y="945"/>
                  <a:pt x="391" y="945"/>
                </a:cubicBezTo>
                <a:cubicBezTo>
                  <a:pt x="391" y="942"/>
                  <a:pt x="394" y="940"/>
                  <a:pt x="396" y="940"/>
                </a:cubicBezTo>
                <a:cubicBezTo>
                  <a:pt x="396" y="940"/>
                  <a:pt x="396" y="940"/>
                  <a:pt x="396" y="940"/>
                </a:cubicBezTo>
                <a:cubicBezTo>
                  <a:pt x="399" y="941"/>
                  <a:pt x="401" y="944"/>
                  <a:pt x="400" y="946"/>
                </a:cubicBezTo>
                <a:cubicBezTo>
                  <a:pt x="400" y="946"/>
                  <a:pt x="400" y="946"/>
                  <a:pt x="400" y="946"/>
                </a:cubicBezTo>
                <a:cubicBezTo>
                  <a:pt x="400" y="949"/>
                  <a:pt x="398" y="950"/>
                  <a:pt x="395" y="950"/>
                </a:cubicBezTo>
                <a:cubicBezTo>
                  <a:pt x="395" y="950"/>
                  <a:pt x="395" y="950"/>
                  <a:pt x="395" y="950"/>
                </a:cubicBezTo>
                <a:cubicBezTo>
                  <a:pt x="395" y="950"/>
                  <a:pt x="395" y="950"/>
                  <a:pt x="395" y="950"/>
                </a:cubicBezTo>
                <a:close/>
                <a:moveTo>
                  <a:pt x="567" y="945"/>
                </a:moveTo>
                <a:cubicBezTo>
                  <a:pt x="566" y="942"/>
                  <a:pt x="568" y="939"/>
                  <a:pt x="571" y="939"/>
                </a:cubicBezTo>
                <a:cubicBezTo>
                  <a:pt x="571" y="939"/>
                  <a:pt x="571" y="939"/>
                  <a:pt x="571" y="939"/>
                </a:cubicBezTo>
                <a:cubicBezTo>
                  <a:pt x="573" y="938"/>
                  <a:pt x="576" y="940"/>
                  <a:pt x="577" y="943"/>
                </a:cubicBezTo>
                <a:cubicBezTo>
                  <a:pt x="577" y="943"/>
                  <a:pt x="577" y="943"/>
                  <a:pt x="577" y="943"/>
                </a:cubicBezTo>
                <a:cubicBezTo>
                  <a:pt x="577" y="945"/>
                  <a:pt x="575" y="948"/>
                  <a:pt x="573" y="949"/>
                </a:cubicBezTo>
                <a:cubicBezTo>
                  <a:pt x="573" y="949"/>
                  <a:pt x="573" y="949"/>
                  <a:pt x="573" y="949"/>
                </a:cubicBezTo>
                <a:cubicBezTo>
                  <a:pt x="572" y="949"/>
                  <a:pt x="572" y="949"/>
                  <a:pt x="572" y="949"/>
                </a:cubicBezTo>
                <a:cubicBezTo>
                  <a:pt x="572" y="949"/>
                  <a:pt x="572" y="949"/>
                  <a:pt x="572" y="949"/>
                </a:cubicBezTo>
                <a:cubicBezTo>
                  <a:pt x="569" y="949"/>
                  <a:pt x="567" y="947"/>
                  <a:pt x="567" y="945"/>
                </a:cubicBezTo>
                <a:close/>
                <a:moveTo>
                  <a:pt x="367" y="945"/>
                </a:moveTo>
                <a:cubicBezTo>
                  <a:pt x="364" y="944"/>
                  <a:pt x="363" y="941"/>
                  <a:pt x="363" y="938"/>
                </a:cubicBezTo>
                <a:cubicBezTo>
                  <a:pt x="363" y="938"/>
                  <a:pt x="363" y="938"/>
                  <a:pt x="363" y="938"/>
                </a:cubicBezTo>
                <a:cubicBezTo>
                  <a:pt x="364" y="936"/>
                  <a:pt x="367" y="934"/>
                  <a:pt x="369" y="935"/>
                </a:cubicBezTo>
                <a:cubicBezTo>
                  <a:pt x="369" y="935"/>
                  <a:pt x="369" y="935"/>
                  <a:pt x="369" y="935"/>
                </a:cubicBezTo>
                <a:cubicBezTo>
                  <a:pt x="372" y="935"/>
                  <a:pt x="374" y="938"/>
                  <a:pt x="373" y="941"/>
                </a:cubicBezTo>
                <a:cubicBezTo>
                  <a:pt x="373" y="941"/>
                  <a:pt x="373" y="941"/>
                  <a:pt x="373" y="941"/>
                </a:cubicBezTo>
                <a:cubicBezTo>
                  <a:pt x="372" y="943"/>
                  <a:pt x="370" y="945"/>
                  <a:pt x="368" y="945"/>
                </a:cubicBezTo>
                <a:cubicBezTo>
                  <a:pt x="368" y="945"/>
                  <a:pt x="368" y="945"/>
                  <a:pt x="368" y="945"/>
                </a:cubicBezTo>
                <a:cubicBezTo>
                  <a:pt x="368" y="945"/>
                  <a:pt x="367" y="945"/>
                  <a:pt x="367" y="945"/>
                </a:cubicBezTo>
                <a:close/>
                <a:moveTo>
                  <a:pt x="594" y="939"/>
                </a:moveTo>
                <a:cubicBezTo>
                  <a:pt x="593" y="936"/>
                  <a:pt x="595" y="933"/>
                  <a:pt x="598" y="933"/>
                </a:cubicBezTo>
                <a:cubicBezTo>
                  <a:pt x="598" y="933"/>
                  <a:pt x="598" y="933"/>
                  <a:pt x="598" y="933"/>
                </a:cubicBezTo>
                <a:cubicBezTo>
                  <a:pt x="600" y="932"/>
                  <a:pt x="603" y="933"/>
                  <a:pt x="604" y="936"/>
                </a:cubicBezTo>
                <a:cubicBezTo>
                  <a:pt x="604" y="936"/>
                  <a:pt x="604" y="936"/>
                  <a:pt x="604" y="936"/>
                </a:cubicBezTo>
                <a:cubicBezTo>
                  <a:pt x="605" y="939"/>
                  <a:pt x="603" y="942"/>
                  <a:pt x="600" y="942"/>
                </a:cubicBezTo>
                <a:cubicBezTo>
                  <a:pt x="600" y="942"/>
                  <a:pt x="600" y="942"/>
                  <a:pt x="600" y="942"/>
                </a:cubicBezTo>
                <a:cubicBezTo>
                  <a:pt x="600" y="942"/>
                  <a:pt x="600" y="942"/>
                  <a:pt x="600" y="942"/>
                </a:cubicBezTo>
                <a:cubicBezTo>
                  <a:pt x="600" y="942"/>
                  <a:pt x="600" y="942"/>
                  <a:pt x="600" y="942"/>
                </a:cubicBezTo>
                <a:cubicBezTo>
                  <a:pt x="600" y="942"/>
                  <a:pt x="599" y="942"/>
                  <a:pt x="599" y="942"/>
                </a:cubicBezTo>
                <a:cubicBezTo>
                  <a:pt x="599" y="942"/>
                  <a:pt x="599" y="942"/>
                  <a:pt x="599" y="942"/>
                </a:cubicBezTo>
                <a:cubicBezTo>
                  <a:pt x="597" y="942"/>
                  <a:pt x="595" y="941"/>
                  <a:pt x="594" y="939"/>
                </a:cubicBezTo>
                <a:close/>
                <a:moveTo>
                  <a:pt x="340" y="937"/>
                </a:moveTo>
                <a:cubicBezTo>
                  <a:pt x="340" y="937"/>
                  <a:pt x="340" y="937"/>
                  <a:pt x="340" y="937"/>
                </a:cubicBezTo>
                <a:cubicBezTo>
                  <a:pt x="340" y="937"/>
                  <a:pt x="340" y="937"/>
                  <a:pt x="340" y="937"/>
                </a:cubicBezTo>
                <a:cubicBezTo>
                  <a:pt x="337" y="936"/>
                  <a:pt x="335" y="933"/>
                  <a:pt x="336" y="931"/>
                </a:cubicBezTo>
                <a:cubicBezTo>
                  <a:pt x="336" y="931"/>
                  <a:pt x="336" y="931"/>
                  <a:pt x="336" y="931"/>
                </a:cubicBezTo>
                <a:cubicBezTo>
                  <a:pt x="337" y="928"/>
                  <a:pt x="340" y="927"/>
                  <a:pt x="343" y="928"/>
                </a:cubicBezTo>
                <a:cubicBezTo>
                  <a:pt x="343" y="928"/>
                  <a:pt x="343" y="928"/>
                  <a:pt x="343" y="928"/>
                </a:cubicBezTo>
                <a:cubicBezTo>
                  <a:pt x="345" y="928"/>
                  <a:pt x="347" y="931"/>
                  <a:pt x="346" y="934"/>
                </a:cubicBezTo>
                <a:cubicBezTo>
                  <a:pt x="346" y="934"/>
                  <a:pt x="346" y="934"/>
                  <a:pt x="346" y="934"/>
                </a:cubicBezTo>
                <a:cubicBezTo>
                  <a:pt x="345" y="936"/>
                  <a:pt x="343" y="937"/>
                  <a:pt x="341" y="937"/>
                </a:cubicBezTo>
                <a:cubicBezTo>
                  <a:pt x="341" y="937"/>
                  <a:pt x="341" y="937"/>
                  <a:pt x="341" y="937"/>
                </a:cubicBezTo>
                <a:cubicBezTo>
                  <a:pt x="341" y="937"/>
                  <a:pt x="340" y="937"/>
                  <a:pt x="340" y="937"/>
                </a:cubicBezTo>
                <a:close/>
                <a:moveTo>
                  <a:pt x="621" y="931"/>
                </a:moveTo>
                <a:cubicBezTo>
                  <a:pt x="620" y="928"/>
                  <a:pt x="622" y="926"/>
                  <a:pt x="624" y="925"/>
                </a:cubicBezTo>
                <a:cubicBezTo>
                  <a:pt x="624" y="925"/>
                  <a:pt x="624" y="925"/>
                  <a:pt x="624" y="925"/>
                </a:cubicBezTo>
                <a:cubicBezTo>
                  <a:pt x="627" y="924"/>
                  <a:pt x="630" y="925"/>
                  <a:pt x="631" y="928"/>
                </a:cubicBezTo>
                <a:cubicBezTo>
                  <a:pt x="631" y="928"/>
                  <a:pt x="631" y="928"/>
                  <a:pt x="631" y="928"/>
                </a:cubicBezTo>
                <a:cubicBezTo>
                  <a:pt x="631" y="931"/>
                  <a:pt x="630" y="933"/>
                  <a:pt x="627" y="934"/>
                </a:cubicBezTo>
                <a:cubicBezTo>
                  <a:pt x="627" y="934"/>
                  <a:pt x="627" y="934"/>
                  <a:pt x="627" y="934"/>
                </a:cubicBezTo>
                <a:cubicBezTo>
                  <a:pt x="627" y="934"/>
                  <a:pt x="627" y="934"/>
                  <a:pt x="627" y="934"/>
                </a:cubicBezTo>
                <a:cubicBezTo>
                  <a:pt x="627" y="934"/>
                  <a:pt x="627" y="934"/>
                  <a:pt x="627" y="934"/>
                </a:cubicBezTo>
                <a:cubicBezTo>
                  <a:pt x="627" y="934"/>
                  <a:pt x="626" y="934"/>
                  <a:pt x="626" y="934"/>
                </a:cubicBezTo>
                <a:cubicBezTo>
                  <a:pt x="626" y="934"/>
                  <a:pt x="626" y="934"/>
                  <a:pt x="626" y="934"/>
                </a:cubicBezTo>
                <a:cubicBezTo>
                  <a:pt x="624" y="934"/>
                  <a:pt x="622" y="933"/>
                  <a:pt x="621" y="931"/>
                </a:cubicBezTo>
                <a:close/>
                <a:moveTo>
                  <a:pt x="313" y="928"/>
                </a:moveTo>
                <a:cubicBezTo>
                  <a:pt x="313" y="928"/>
                  <a:pt x="313" y="928"/>
                  <a:pt x="313" y="928"/>
                </a:cubicBezTo>
                <a:cubicBezTo>
                  <a:pt x="313" y="928"/>
                  <a:pt x="313" y="928"/>
                  <a:pt x="313" y="928"/>
                </a:cubicBezTo>
                <a:cubicBezTo>
                  <a:pt x="310" y="927"/>
                  <a:pt x="309" y="924"/>
                  <a:pt x="310" y="922"/>
                </a:cubicBezTo>
                <a:cubicBezTo>
                  <a:pt x="310" y="922"/>
                  <a:pt x="310" y="922"/>
                  <a:pt x="310" y="922"/>
                </a:cubicBezTo>
                <a:cubicBezTo>
                  <a:pt x="311" y="919"/>
                  <a:pt x="314" y="918"/>
                  <a:pt x="316" y="919"/>
                </a:cubicBezTo>
                <a:cubicBezTo>
                  <a:pt x="316" y="919"/>
                  <a:pt x="316" y="919"/>
                  <a:pt x="316" y="919"/>
                </a:cubicBezTo>
                <a:cubicBezTo>
                  <a:pt x="319" y="920"/>
                  <a:pt x="320" y="922"/>
                  <a:pt x="319" y="925"/>
                </a:cubicBezTo>
                <a:cubicBezTo>
                  <a:pt x="319" y="925"/>
                  <a:pt x="319" y="925"/>
                  <a:pt x="319" y="925"/>
                </a:cubicBezTo>
                <a:cubicBezTo>
                  <a:pt x="318" y="927"/>
                  <a:pt x="317" y="928"/>
                  <a:pt x="315" y="928"/>
                </a:cubicBezTo>
                <a:cubicBezTo>
                  <a:pt x="315" y="928"/>
                  <a:pt x="315" y="928"/>
                  <a:pt x="315" y="928"/>
                </a:cubicBezTo>
                <a:cubicBezTo>
                  <a:pt x="314" y="928"/>
                  <a:pt x="313" y="928"/>
                  <a:pt x="313" y="928"/>
                </a:cubicBezTo>
                <a:close/>
                <a:moveTo>
                  <a:pt x="648" y="922"/>
                </a:moveTo>
                <a:cubicBezTo>
                  <a:pt x="647" y="919"/>
                  <a:pt x="648" y="916"/>
                  <a:pt x="650" y="915"/>
                </a:cubicBezTo>
                <a:cubicBezTo>
                  <a:pt x="650" y="915"/>
                  <a:pt x="650" y="915"/>
                  <a:pt x="650" y="915"/>
                </a:cubicBezTo>
                <a:cubicBezTo>
                  <a:pt x="653" y="914"/>
                  <a:pt x="656" y="916"/>
                  <a:pt x="657" y="918"/>
                </a:cubicBezTo>
                <a:cubicBezTo>
                  <a:pt x="657" y="918"/>
                  <a:pt x="657" y="918"/>
                  <a:pt x="657" y="918"/>
                </a:cubicBezTo>
                <a:cubicBezTo>
                  <a:pt x="658" y="921"/>
                  <a:pt x="657" y="924"/>
                  <a:pt x="654" y="925"/>
                </a:cubicBezTo>
                <a:cubicBezTo>
                  <a:pt x="654" y="925"/>
                  <a:pt x="654" y="925"/>
                  <a:pt x="654" y="925"/>
                </a:cubicBezTo>
                <a:cubicBezTo>
                  <a:pt x="653" y="925"/>
                  <a:pt x="653" y="925"/>
                  <a:pt x="652" y="925"/>
                </a:cubicBezTo>
                <a:cubicBezTo>
                  <a:pt x="652" y="925"/>
                  <a:pt x="652" y="925"/>
                  <a:pt x="652" y="925"/>
                </a:cubicBezTo>
                <a:cubicBezTo>
                  <a:pt x="650" y="925"/>
                  <a:pt x="648" y="924"/>
                  <a:pt x="648" y="922"/>
                </a:cubicBezTo>
                <a:close/>
                <a:moveTo>
                  <a:pt x="287" y="917"/>
                </a:moveTo>
                <a:cubicBezTo>
                  <a:pt x="287" y="917"/>
                  <a:pt x="287" y="917"/>
                  <a:pt x="287" y="917"/>
                </a:cubicBezTo>
                <a:cubicBezTo>
                  <a:pt x="287" y="917"/>
                  <a:pt x="287" y="917"/>
                  <a:pt x="287" y="917"/>
                </a:cubicBezTo>
                <a:cubicBezTo>
                  <a:pt x="284" y="916"/>
                  <a:pt x="283" y="913"/>
                  <a:pt x="284" y="911"/>
                </a:cubicBezTo>
                <a:cubicBezTo>
                  <a:pt x="284" y="911"/>
                  <a:pt x="284" y="911"/>
                  <a:pt x="284" y="911"/>
                </a:cubicBezTo>
                <a:cubicBezTo>
                  <a:pt x="285" y="908"/>
                  <a:pt x="288" y="907"/>
                  <a:pt x="291" y="908"/>
                </a:cubicBezTo>
                <a:cubicBezTo>
                  <a:pt x="291" y="908"/>
                  <a:pt x="291" y="908"/>
                  <a:pt x="291" y="908"/>
                </a:cubicBezTo>
                <a:cubicBezTo>
                  <a:pt x="293" y="909"/>
                  <a:pt x="294" y="912"/>
                  <a:pt x="293" y="915"/>
                </a:cubicBezTo>
                <a:cubicBezTo>
                  <a:pt x="293" y="915"/>
                  <a:pt x="293" y="915"/>
                  <a:pt x="293" y="915"/>
                </a:cubicBezTo>
                <a:cubicBezTo>
                  <a:pt x="292" y="917"/>
                  <a:pt x="290" y="918"/>
                  <a:pt x="289" y="918"/>
                </a:cubicBezTo>
                <a:cubicBezTo>
                  <a:pt x="289" y="918"/>
                  <a:pt x="289" y="918"/>
                  <a:pt x="289" y="918"/>
                </a:cubicBezTo>
                <a:cubicBezTo>
                  <a:pt x="288" y="918"/>
                  <a:pt x="287" y="918"/>
                  <a:pt x="287" y="917"/>
                </a:cubicBezTo>
                <a:close/>
                <a:moveTo>
                  <a:pt x="673" y="911"/>
                </a:moveTo>
                <a:cubicBezTo>
                  <a:pt x="672" y="909"/>
                  <a:pt x="673" y="906"/>
                  <a:pt x="676" y="904"/>
                </a:cubicBezTo>
                <a:cubicBezTo>
                  <a:pt x="676" y="904"/>
                  <a:pt x="676" y="904"/>
                  <a:pt x="676" y="904"/>
                </a:cubicBezTo>
                <a:cubicBezTo>
                  <a:pt x="678" y="903"/>
                  <a:pt x="681" y="904"/>
                  <a:pt x="682" y="907"/>
                </a:cubicBezTo>
                <a:cubicBezTo>
                  <a:pt x="682" y="907"/>
                  <a:pt x="682" y="907"/>
                  <a:pt x="682" y="907"/>
                </a:cubicBezTo>
                <a:cubicBezTo>
                  <a:pt x="684" y="909"/>
                  <a:pt x="682" y="912"/>
                  <a:pt x="680" y="914"/>
                </a:cubicBezTo>
                <a:cubicBezTo>
                  <a:pt x="680" y="914"/>
                  <a:pt x="680" y="914"/>
                  <a:pt x="680" y="914"/>
                </a:cubicBezTo>
                <a:cubicBezTo>
                  <a:pt x="679" y="914"/>
                  <a:pt x="679" y="914"/>
                  <a:pt x="678" y="914"/>
                </a:cubicBezTo>
                <a:cubicBezTo>
                  <a:pt x="678" y="914"/>
                  <a:pt x="678" y="914"/>
                  <a:pt x="678" y="914"/>
                </a:cubicBezTo>
                <a:cubicBezTo>
                  <a:pt x="676" y="914"/>
                  <a:pt x="674" y="913"/>
                  <a:pt x="673" y="911"/>
                </a:cubicBezTo>
                <a:close/>
                <a:moveTo>
                  <a:pt x="261" y="905"/>
                </a:moveTo>
                <a:cubicBezTo>
                  <a:pt x="258" y="904"/>
                  <a:pt x="258" y="901"/>
                  <a:pt x="259" y="898"/>
                </a:cubicBezTo>
                <a:cubicBezTo>
                  <a:pt x="259" y="898"/>
                  <a:pt x="259" y="898"/>
                  <a:pt x="259" y="898"/>
                </a:cubicBezTo>
                <a:cubicBezTo>
                  <a:pt x="260" y="896"/>
                  <a:pt x="263" y="895"/>
                  <a:pt x="266" y="896"/>
                </a:cubicBezTo>
                <a:cubicBezTo>
                  <a:pt x="266" y="896"/>
                  <a:pt x="266" y="896"/>
                  <a:pt x="266" y="896"/>
                </a:cubicBezTo>
                <a:cubicBezTo>
                  <a:pt x="268" y="898"/>
                  <a:pt x="269" y="901"/>
                  <a:pt x="268" y="903"/>
                </a:cubicBezTo>
                <a:cubicBezTo>
                  <a:pt x="268" y="903"/>
                  <a:pt x="268" y="903"/>
                  <a:pt x="268" y="903"/>
                </a:cubicBezTo>
                <a:cubicBezTo>
                  <a:pt x="267" y="905"/>
                  <a:pt x="265" y="906"/>
                  <a:pt x="263" y="906"/>
                </a:cubicBezTo>
                <a:cubicBezTo>
                  <a:pt x="263" y="906"/>
                  <a:pt x="263" y="906"/>
                  <a:pt x="263" y="906"/>
                </a:cubicBezTo>
                <a:cubicBezTo>
                  <a:pt x="262" y="906"/>
                  <a:pt x="262" y="906"/>
                  <a:pt x="261" y="905"/>
                </a:cubicBezTo>
                <a:close/>
                <a:moveTo>
                  <a:pt x="698" y="899"/>
                </a:moveTo>
                <a:cubicBezTo>
                  <a:pt x="697" y="896"/>
                  <a:pt x="698" y="893"/>
                  <a:pt x="701" y="892"/>
                </a:cubicBezTo>
                <a:cubicBezTo>
                  <a:pt x="700" y="892"/>
                  <a:pt x="700" y="892"/>
                  <a:pt x="700" y="892"/>
                </a:cubicBezTo>
                <a:cubicBezTo>
                  <a:pt x="703" y="891"/>
                  <a:pt x="706" y="892"/>
                  <a:pt x="707" y="894"/>
                </a:cubicBezTo>
                <a:cubicBezTo>
                  <a:pt x="707" y="894"/>
                  <a:pt x="707" y="894"/>
                  <a:pt x="707" y="894"/>
                </a:cubicBezTo>
                <a:cubicBezTo>
                  <a:pt x="709" y="897"/>
                  <a:pt x="708" y="900"/>
                  <a:pt x="705" y="901"/>
                </a:cubicBezTo>
                <a:cubicBezTo>
                  <a:pt x="705" y="901"/>
                  <a:pt x="705" y="901"/>
                  <a:pt x="705" y="901"/>
                </a:cubicBezTo>
                <a:cubicBezTo>
                  <a:pt x="704" y="901"/>
                  <a:pt x="704" y="901"/>
                  <a:pt x="703" y="901"/>
                </a:cubicBezTo>
                <a:cubicBezTo>
                  <a:pt x="703" y="901"/>
                  <a:pt x="703" y="901"/>
                  <a:pt x="703" y="901"/>
                </a:cubicBezTo>
                <a:cubicBezTo>
                  <a:pt x="701" y="901"/>
                  <a:pt x="699" y="901"/>
                  <a:pt x="698" y="899"/>
                </a:cubicBezTo>
                <a:close/>
                <a:moveTo>
                  <a:pt x="236" y="891"/>
                </a:moveTo>
                <a:cubicBezTo>
                  <a:pt x="236" y="891"/>
                  <a:pt x="236" y="891"/>
                  <a:pt x="236" y="891"/>
                </a:cubicBezTo>
                <a:cubicBezTo>
                  <a:pt x="236" y="891"/>
                  <a:pt x="236" y="891"/>
                  <a:pt x="236" y="891"/>
                </a:cubicBezTo>
                <a:cubicBezTo>
                  <a:pt x="234" y="890"/>
                  <a:pt x="233" y="887"/>
                  <a:pt x="234" y="885"/>
                </a:cubicBezTo>
                <a:cubicBezTo>
                  <a:pt x="234" y="885"/>
                  <a:pt x="234" y="885"/>
                  <a:pt x="234" y="885"/>
                </a:cubicBezTo>
                <a:cubicBezTo>
                  <a:pt x="236" y="882"/>
                  <a:pt x="239" y="881"/>
                  <a:pt x="241" y="883"/>
                </a:cubicBezTo>
                <a:cubicBezTo>
                  <a:pt x="241" y="883"/>
                  <a:pt x="241" y="883"/>
                  <a:pt x="241" y="883"/>
                </a:cubicBezTo>
                <a:cubicBezTo>
                  <a:pt x="244" y="884"/>
                  <a:pt x="244" y="887"/>
                  <a:pt x="243" y="890"/>
                </a:cubicBezTo>
                <a:cubicBezTo>
                  <a:pt x="243" y="890"/>
                  <a:pt x="243" y="890"/>
                  <a:pt x="243" y="890"/>
                </a:cubicBezTo>
                <a:cubicBezTo>
                  <a:pt x="242" y="891"/>
                  <a:pt x="240" y="892"/>
                  <a:pt x="239" y="892"/>
                </a:cubicBezTo>
                <a:cubicBezTo>
                  <a:pt x="239" y="892"/>
                  <a:pt x="239" y="892"/>
                  <a:pt x="239" y="892"/>
                </a:cubicBezTo>
                <a:cubicBezTo>
                  <a:pt x="238" y="892"/>
                  <a:pt x="237" y="892"/>
                  <a:pt x="236" y="891"/>
                </a:cubicBezTo>
                <a:close/>
                <a:moveTo>
                  <a:pt x="723" y="885"/>
                </a:moveTo>
                <a:cubicBezTo>
                  <a:pt x="721" y="883"/>
                  <a:pt x="722" y="880"/>
                  <a:pt x="724" y="878"/>
                </a:cubicBezTo>
                <a:cubicBezTo>
                  <a:pt x="724" y="878"/>
                  <a:pt x="724" y="878"/>
                  <a:pt x="724" y="878"/>
                </a:cubicBezTo>
                <a:cubicBezTo>
                  <a:pt x="727" y="877"/>
                  <a:pt x="730" y="878"/>
                  <a:pt x="731" y="880"/>
                </a:cubicBezTo>
                <a:cubicBezTo>
                  <a:pt x="731" y="880"/>
                  <a:pt x="731" y="880"/>
                  <a:pt x="731" y="880"/>
                </a:cubicBezTo>
                <a:cubicBezTo>
                  <a:pt x="733" y="882"/>
                  <a:pt x="732" y="885"/>
                  <a:pt x="730" y="887"/>
                </a:cubicBezTo>
                <a:cubicBezTo>
                  <a:pt x="730" y="887"/>
                  <a:pt x="730" y="887"/>
                  <a:pt x="730" y="887"/>
                </a:cubicBezTo>
                <a:cubicBezTo>
                  <a:pt x="730" y="887"/>
                  <a:pt x="730" y="887"/>
                  <a:pt x="730" y="887"/>
                </a:cubicBezTo>
                <a:cubicBezTo>
                  <a:pt x="730" y="887"/>
                  <a:pt x="730" y="887"/>
                  <a:pt x="730" y="887"/>
                </a:cubicBezTo>
                <a:cubicBezTo>
                  <a:pt x="729" y="887"/>
                  <a:pt x="728" y="887"/>
                  <a:pt x="727" y="887"/>
                </a:cubicBezTo>
                <a:cubicBezTo>
                  <a:pt x="727" y="887"/>
                  <a:pt x="727" y="887"/>
                  <a:pt x="727" y="887"/>
                </a:cubicBezTo>
                <a:cubicBezTo>
                  <a:pt x="725" y="887"/>
                  <a:pt x="724" y="887"/>
                  <a:pt x="723" y="885"/>
                </a:cubicBezTo>
                <a:close/>
                <a:moveTo>
                  <a:pt x="212" y="876"/>
                </a:moveTo>
                <a:cubicBezTo>
                  <a:pt x="210" y="875"/>
                  <a:pt x="209" y="872"/>
                  <a:pt x="211" y="869"/>
                </a:cubicBezTo>
                <a:cubicBezTo>
                  <a:pt x="211" y="869"/>
                  <a:pt x="211" y="869"/>
                  <a:pt x="211" y="869"/>
                </a:cubicBezTo>
                <a:cubicBezTo>
                  <a:pt x="212" y="867"/>
                  <a:pt x="216" y="867"/>
                  <a:pt x="218" y="868"/>
                </a:cubicBezTo>
                <a:cubicBezTo>
                  <a:pt x="218" y="868"/>
                  <a:pt x="218" y="868"/>
                  <a:pt x="218" y="868"/>
                </a:cubicBezTo>
                <a:cubicBezTo>
                  <a:pt x="220" y="870"/>
                  <a:pt x="221" y="873"/>
                  <a:pt x="219" y="875"/>
                </a:cubicBezTo>
                <a:cubicBezTo>
                  <a:pt x="219" y="875"/>
                  <a:pt x="219" y="875"/>
                  <a:pt x="219" y="875"/>
                </a:cubicBezTo>
                <a:cubicBezTo>
                  <a:pt x="218" y="876"/>
                  <a:pt x="217" y="877"/>
                  <a:pt x="215" y="877"/>
                </a:cubicBezTo>
                <a:cubicBezTo>
                  <a:pt x="215" y="877"/>
                  <a:pt x="215" y="877"/>
                  <a:pt x="215" y="877"/>
                </a:cubicBezTo>
                <a:cubicBezTo>
                  <a:pt x="214" y="877"/>
                  <a:pt x="213" y="877"/>
                  <a:pt x="212" y="876"/>
                </a:cubicBezTo>
                <a:close/>
                <a:moveTo>
                  <a:pt x="746" y="870"/>
                </a:moveTo>
                <a:cubicBezTo>
                  <a:pt x="745" y="868"/>
                  <a:pt x="745" y="865"/>
                  <a:pt x="748" y="863"/>
                </a:cubicBezTo>
                <a:cubicBezTo>
                  <a:pt x="748" y="863"/>
                  <a:pt x="748" y="863"/>
                  <a:pt x="748" y="863"/>
                </a:cubicBezTo>
                <a:cubicBezTo>
                  <a:pt x="750" y="861"/>
                  <a:pt x="753" y="862"/>
                  <a:pt x="755" y="864"/>
                </a:cubicBezTo>
                <a:cubicBezTo>
                  <a:pt x="755" y="864"/>
                  <a:pt x="755" y="864"/>
                  <a:pt x="755" y="864"/>
                </a:cubicBezTo>
                <a:cubicBezTo>
                  <a:pt x="756" y="866"/>
                  <a:pt x="756" y="870"/>
                  <a:pt x="753" y="871"/>
                </a:cubicBezTo>
                <a:cubicBezTo>
                  <a:pt x="753" y="871"/>
                  <a:pt x="753" y="871"/>
                  <a:pt x="753" y="871"/>
                </a:cubicBezTo>
                <a:cubicBezTo>
                  <a:pt x="753" y="871"/>
                  <a:pt x="753" y="871"/>
                  <a:pt x="753" y="871"/>
                </a:cubicBezTo>
                <a:cubicBezTo>
                  <a:pt x="753" y="871"/>
                  <a:pt x="753" y="871"/>
                  <a:pt x="753" y="871"/>
                </a:cubicBezTo>
                <a:cubicBezTo>
                  <a:pt x="752" y="872"/>
                  <a:pt x="751" y="872"/>
                  <a:pt x="750" y="872"/>
                </a:cubicBezTo>
                <a:cubicBezTo>
                  <a:pt x="750" y="872"/>
                  <a:pt x="750" y="872"/>
                  <a:pt x="750" y="872"/>
                </a:cubicBezTo>
                <a:cubicBezTo>
                  <a:pt x="749" y="872"/>
                  <a:pt x="747" y="871"/>
                  <a:pt x="746" y="870"/>
                </a:cubicBezTo>
                <a:close/>
                <a:moveTo>
                  <a:pt x="189" y="860"/>
                </a:moveTo>
                <a:cubicBezTo>
                  <a:pt x="189" y="860"/>
                  <a:pt x="189" y="860"/>
                  <a:pt x="189" y="860"/>
                </a:cubicBezTo>
                <a:cubicBezTo>
                  <a:pt x="189" y="860"/>
                  <a:pt x="189" y="860"/>
                  <a:pt x="189" y="860"/>
                </a:cubicBezTo>
                <a:cubicBezTo>
                  <a:pt x="187" y="858"/>
                  <a:pt x="187" y="855"/>
                  <a:pt x="188" y="853"/>
                </a:cubicBezTo>
                <a:cubicBezTo>
                  <a:pt x="188" y="853"/>
                  <a:pt x="188" y="853"/>
                  <a:pt x="188" y="853"/>
                </a:cubicBezTo>
                <a:cubicBezTo>
                  <a:pt x="190" y="851"/>
                  <a:pt x="193" y="850"/>
                  <a:pt x="195" y="852"/>
                </a:cubicBezTo>
                <a:cubicBezTo>
                  <a:pt x="195" y="852"/>
                  <a:pt x="195" y="852"/>
                  <a:pt x="195" y="852"/>
                </a:cubicBezTo>
                <a:cubicBezTo>
                  <a:pt x="197" y="854"/>
                  <a:pt x="198" y="857"/>
                  <a:pt x="196" y="859"/>
                </a:cubicBezTo>
                <a:cubicBezTo>
                  <a:pt x="196" y="859"/>
                  <a:pt x="196" y="859"/>
                  <a:pt x="196" y="859"/>
                </a:cubicBezTo>
                <a:cubicBezTo>
                  <a:pt x="195" y="860"/>
                  <a:pt x="194" y="861"/>
                  <a:pt x="192" y="861"/>
                </a:cubicBezTo>
                <a:cubicBezTo>
                  <a:pt x="192" y="861"/>
                  <a:pt x="192" y="861"/>
                  <a:pt x="192" y="861"/>
                </a:cubicBezTo>
                <a:cubicBezTo>
                  <a:pt x="191" y="861"/>
                  <a:pt x="190" y="861"/>
                  <a:pt x="189" y="860"/>
                </a:cubicBezTo>
                <a:close/>
                <a:moveTo>
                  <a:pt x="769" y="853"/>
                </a:moveTo>
                <a:cubicBezTo>
                  <a:pt x="767" y="851"/>
                  <a:pt x="768" y="848"/>
                  <a:pt x="770" y="846"/>
                </a:cubicBezTo>
                <a:cubicBezTo>
                  <a:pt x="770" y="846"/>
                  <a:pt x="770" y="846"/>
                  <a:pt x="770" y="846"/>
                </a:cubicBezTo>
                <a:cubicBezTo>
                  <a:pt x="772" y="845"/>
                  <a:pt x="775" y="845"/>
                  <a:pt x="777" y="847"/>
                </a:cubicBezTo>
                <a:cubicBezTo>
                  <a:pt x="777" y="847"/>
                  <a:pt x="777" y="847"/>
                  <a:pt x="777" y="847"/>
                </a:cubicBezTo>
                <a:cubicBezTo>
                  <a:pt x="779" y="849"/>
                  <a:pt x="778" y="853"/>
                  <a:pt x="776" y="854"/>
                </a:cubicBezTo>
                <a:cubicBezTo>
                  <a:pt x="776" y="854"/>
                  <a:pt x="776" y="854"/>
                  <a:pt x="776" y="854"/>
                </a:cubicBezTo>
                <a:cubicBezTo>
                  <a:pt x="775" y="855"/>
                  <a:pt x="774" y="855"/>
                  <a:pt x="773" y="855"/>
                </a:cubicBezTo>
                <a:cubicBezTo>
                  <a:pt x="773" y="855"/>
                  <a:pt x="773" y="855"/>
                  <a:pt x="773" y="855"/>
                </a:cubicBezTo>
                <a:cubicBezTo>
                  <a:pt x="771" y="855"/>
                  <a:pt x="770" y="855"/>
                  <a:pt x="769" y="853"/>
                </a:cubicBezTo>
                <a:close/>
                <a:moveTo>
                  <a:pt x="167" y="842"/>
                </a:moveTo>
                <a:cubicBezTo>
                  <a:pt x="165" y="840"/>
                  <a:pt x="165" y="837"/>
                  <a:pt x="167" y="835"/>
                </a:cubicBezTo>
                <a:cubicBezTo>
                  <a:pt x="167" y="835"/>
                  <a:pt x="167" y="835"/>
                  <a:pt x="167" y="835"/>
                </a:cubicBezTo>
                <a:cubicBezTo>
                  <a:pt x="169" y="833"/>
                  <a:pt x="172" y="833"/>
                  <a:pt x="174" y="835"/>
                </a:cubicBezTo>
                <a:cubicBezTo>
                  <a:pt x="174" y="835"/>
                  <a:pt x="174" y="835"/>
                  <a:pt x="174" y="835"/>
                </a:cubicBezTo>
                <a:cubicBezTo>
                  <a:pt x="176" y="836"/>
                  <a:pt x="176" y="839"/>
                  <a:pt x="174" y="842"/>
                </a:cubicBezTo>
                <a:cubicBezTo>
                  <a:pt x="174" y="842"/>
                  <a:pt x="174" y="842"/>
                  <a:pt x="174" y="842"/>
                </a:cubicBezTo>
                <a:cubicBezTo>
                  <a:pt x="173" y="843"/>
                  <a:pt x="172" y="843"/>
                  <a:pt x="170" y="843"/>
                </a:cubicBezTo>
                <a:cubicBezTo>
                  <a:pt x="170" y="843"/>
                  <a:pt x="170" y="843"/>
                  <a:pt x="170" y="843"/>
                </a:cubicBezTo>
                <a:cubicBezTo>
                  <a:pt x="169" y="843"/>
                  <a:pt x="168" y="843"/>
                  <a:pt x="167" y="842"/>
                </a:cubicBezTo>
                <a:close/>
                <a:moveTo>
                  <a:pt x="791" y="836"/>
                </a:moveTo>
                <a:cubicBezTo>
                  <a:pt x="789" y="834"/>
                  <a:pt x="789" y="830"/>
                  <a:pt x="791" y="829"/>
                </a:cubicBezTo>
                <a:cubicBezTo>
                  <a:pt x="791" y="829"/>
                  <a:pt x="791" y="829"/>
                  <a:pt x="791" y="829"/>
                </a:cubicBezTo>
                <a:cubicBezTo>
                  <a:pt x="793" y="827"/>
                  <a:pt x="796" y="827"/>
                  <a:pt x="798" y="829"/>
                </a:cubicBezTo>
                <a:cubicBezTo>
                  <a:pt x="798" y="829"/>
                  <a:pt x="798" y="829"/>
                  <a:pt x="798" y="829"/>
                </a:cubicBezTo>
                <a:cubicBezTo>
                  <a:pt x="800" y="831"/>
                  <a:pt x="800" y="834"/>
                  <a:pt x="798" y="836"/>
                </a:cubicBezTo>
                <a:cubicBezTo>
                  <a:pt x="798" y="836"/>
                  <a:pt x="798" y="836"/>
                  <a:pt x="798" y="836"/>
                </a:cubicBezTo>
                <a:cubicBezTo>
                  <a:pt x="797" y="837"/>
                  <a:pt x="795" y="837"/>
                  <a:pt x="794" y="837"/>
                </a:cubicBezTo>
                <a:cubicBezTo>
                  <a:pt x="794" y="837"/>
                  <a:pt x="794" y="837"/>
                  <a:pt x="794" y="837"/>
                </a:cubicBezTo>
                <a:cubicBezTo>
                  <a:pt x="793" y="837"/>
                  <a:pt x="792" y="837"/>
                  <a:pt x="791" y="836"/>
                </a:cubicBezTo>
                <a:close/>
                <a:moveTo>
                  <a:pt x="146" y="823"/>
                </a:moveTo>
                <a:cubicBezTo>
                  <a:pt x="144" y="821"/>
                  <a:pt x="144" y="818"/>
                  <a:pt x="146" y="816"/>
                </a:cubicBezTo>
                <a:cubicBezTo>
                  <a:pt x="146" y="816"/>
                  <a:pt x="146" y="816"/>
                  <a:pt x="146" y="816"/>
                </a:cubicBezTo>
                <a:cubicBezTo>
                  <a:pt x="148" y="814"/>
                  <a:pt x="151" y="814"/>
                  <a:pt x="153" y="816"/>
                </a:cubicBezTo>
                <a:cubicBezTo>
                  <a:pt x="153" y="816"/>
                  <a:pt x="153" y="816"/>
                  <a:pt x="153" y="816"/>
                </a:cubicBezTo>
                <a:cubicBezTo>
                  <a:pt x="155" y="818"/>
                  <a:pt x="155" y="821"/>
                  <a:pt x="153" y="823"/>
                </a:cubicBezTo>
                <a:cubicBezTo>
                  <a:pt x="153" y="823"/>
                  <a:pt x="153" y="823"/>
                  <a:pt x="153" y="823"/>
                </a:cubicBezTo>
                <a:cubicBezTo>
                  <a:pt x="152" y="824"/>
                  <a:pt x="151" y="824"/>
                  <a:pt x="150" y="824"/>
                </a:cubicBezTo>
                <a:cubicBezTo>
                  <a:pt x="150" y="824"/>
                  <a:pt x="150" y="824"/>
                  <a:pt x="150" y="824"/>
                </a:cubicBezTo>
                <a:cubicBezTo>
                  <a:pt x="149" y="824"/>
                  <a:pt x="147" y="824"/>
                  <a:pt x="146" y="823"/>
                </a:cubicBezTo>
                <a:close/>
                <a:moveTo>
                  <a:pt x="811" y="817"/>
                </a:moveTo>
                <a:cubicBezTo>
                  <a:pt x="809" y="815"/>
                  <a:pt x="809" y="812"/>
                  <a:pt x="811" y="810"/>
                </a:cubicBezTo>
                <a:cubicBezTo>
                  <a:pt x="811" y="810"/>
                  <a:pt x="811" y="810"/>
                  <a:pt x="811" y="810"/>
                </a:cubicBezTo>
                <a:cubicBezTo>
                  <a:pt x="813" y="808"/>
                  <a:pt x="816" y="808"/>
                  <a:pt x="818" y="810"/>
                </a:cubicBezTo>
                <a:cubicBezTo>
                  <a:pt x="818" y="810"/>
                  <a:pt x="818" y="810"/>
                  <a:pt x="818" y="810"/>
                </a:cubicBezTo>
                <a:cubicBezTo>
                  <a:pt x="820" y="812"/>
                  <a:pt x="820" y="815"/>
                  <a:pt x="818" y="817"/>
                </a:cubicBezTo>
                <a:cubicBezTo>
                  <a:pt x="818" y="817"/>
                  <a:pt x="818" y="817"/>
                  <a:pt x="818" y="817"/>
                </a:cubicBezTo>
                <a:cubicBezTo>
                  <a:pt x="817" y="818"/>
                  <a:pt x="816" y="818"/>
                  <a:pt x="815" y="818"/>
                </a:cubicBezTo>
                <a:cubicBezTo>
                  <a:pt x="815" y="818"/>
                  <a:pt x="815" y="818"/>
                  <a:pt x="815" y="818"/>
                </a:cubicBezTo>
                <a:cubicBezTo>
                  <a:pt x="813" y="818"/>
                  <a:pt x="812" y="818"/>
                  <a:pt x="811" y="817"/>
                </a:cubicBezTo>
                <a:close/>
                <a:moveTo>
                  <a:pt x="127" y="803"/>
                </a:moveTo>
                <a:cubicBezTo>
                  <a:pt x="127" y="803"/>
                  <a:pt x="127" y="803"/>
                  <a:pt x="127" y="803"/>
                </a:cubicBezTo>
                <a:cubicBezTo>
                  <a:pt x="127" y="803"/>
                  <a:pt x="127" y="803"/>
                  <a:pt x="127" y="803"/>
                </a:cubicBezTo>
                <a:cubicBezTo>
                  <a:pt x="125" y="801"/>
                  <a:pt x="125" y="798"/>
                  <a:pt x="127" y="796"/>
                </a:cubicBezTo>
                <a:cubicBezTo>
                  <a:pt x="127" y="796"/>
                  <a:pt x="127" y="796"/>
                  <a:pt x="127" y="796"/>
                </a:cubicBezTo>
                <a:cubicBezTo>
                  <a:pt x="129" y="794"/>
                  <a:pt x="132" y="794"/>
                  <a:pt x="134" y="796"/>
                </a:cubicBezTo>
                <a:cubicBezTo>
                  <a:pt x="134" y="796"/>
                  <a:pt x="134" y="796"/>
                  <a:pt x="134" y="796"/>
                </a:cubicBezTo>
                <a:cubicBezTo>
                  <a:pt x="136" y="798"/>
                  <a:pt x="136" y="801"/>
                  <a:pt x="134" y="803"/>
                </a:cubicBezTo>
                <a:cubicBezTo>
                  <a:pt x="134" y="803"/>
                  <a:pt x="134" y="803"/>
                  <a:pt x="134" y="803"/>
                </a:cubicBezTo>
                <a:cubicBezTo>
                  <a:pt x="133" y="804"/>
                  <a:pt x="131" y="804"/>
                  <a:pt x="130" y="804"/>
                </a:cubicBezTo>
                <a:cubicBezTo>
                  <a:pt x="130" y="804"/>
                  <a:pt x="130" y="804"/>
                  <a:pt x="130" y="804"/>
                </a:cubicBezTo>
                <a:cubicBezTo>
                  <a:pt x="129" y="804"/>
                  <a:pt x="128" y="804"/>
                  <a:pt x="127" y="803"/>
                </a:cubicBezTo>
                <a:close/>
                <a:moveTo>
                  <a:pt x="830" y="796"/>
                </a:moveTo>
                <a:cubicBezTo>
                  <a:pt x="828" y="795"/>
                  <a:pt x="828" y="791"/>
                  <a:pt x="830" y="789"/>
                </a:cubicBezTo>
                <a:cubicBezTo>
                  <a:pt x="830" y="789"/>
                  <a:pt x="830" y="789"/>
                  <a:pt x="830" y="789"/>
                </a:cubicBezTo>
                <a:cubicBezTo>
                  <a:pt x="832" y="787"/>
                  <a:pt x="835" y="787"/>
                  <a:pt x="837" y="789"/>
                </a:cubicBezTo>
                <a:cubicBezTo>
                  <a:pt x="837" y="789"/>
                  <a:pt x="837" y="789"/>
                  <a:pt x="837" y="789"/>
                </a:cubicBezTo>
                <a:cubicBezTo>
                  <a:pt x="839" y="791"/>
                  <a:pt x="839" y="794"/>
                  <a:pt x="838" y="796"/>
                </a:cubicBezTo>
                <a:cubicBezTo>
                  <a:pt x="838" y="796"/>
                  <a:pt x="838" y="796"/>
                  <a:pt x="838" y="796"/>
                </a:cubicBezTo>
                <a:cubicBezTo>
                  <a:pt x="838" y="796"/>
                  <a:pt x="838" y="796"/>
                  <a:pt x="838" y="796"/>
                </a:cubicBezTo>
                <a:cubicBezTo>
                  <a:pt x="838" y="796"/>
                  <a:pt x="838" y="796"/>
                  <a:pt x="838" y="796"/>
                </a:cubicBezTo>
                <a:cubicBezTo>
                  <a:pt x="837" y="797"/>
                  <a:pt x="835" y="798"/>
                  <a:pt x="834" y="798"/>
                </a:cubicBezTo>
                <a:cubicBezTo>
                  <a:pt x="834" y="798"/>
                  <a:pt x="834" y="798"/>
                  <a:pt x="834" y="798"/>
                </a:cubicBezTo>
                <a:cubicBezTo>
                  <a:pt x="833" y="798"/>
                  <a:pt x="831" y="797"/>
                  <a:pt x="830" y="796"/>
                </a:cubicBezTo>
                <a:close/>
                <a:moveTo>
                  <a:pt x="108" y="781"/>
                </a:moveTo>
                <a:cubicBezTo>
                  <a:pt x="106" y="779"/>
                  <a:pt x="107" y="776"/>
                  <a:pt x="109" y="774"/>
                </a:cubicBezTo>
                <a:cubicBezTo>
                  <a:pt x="109" y="774"/>
                  <a:pt x="109" y="774"/>
                  <a:pt x="109" y="774"/>
                </a:cubicBezTo>
                <a:cubicBezTo>
                  <a:pt x="111" y="773"/>
                  <a:pt x="114" y="773"/>
                  <a:pt x="116" y="775"/>
                </a:cubicBezTo>
                <a:cubicBezTo>
                  <a:pt x="116" y="775"/>
                  <a:pt x="116" y="775"/>
                  <a:pt x="116" y="775"/>
                </a:cubicBezTo>
                <a:cubicBezTo>
                  <a:pt x="118" y="777"/>
                  <a:pt x="117" y="780"/>
                  <a:pt x="115" y="782"/>
                </a:cubicBezTo>
                <a:cubicBezTo>
                  <a:pt x="115" y="782"/>
                  <a:pt x="115" y="782"/>
                  <a:pt x="115" y="782"/>
                </a:cubicBezTo>
                <a:cubicBezTo>
                  <a:pt x="114" y="783"/>
                  <a:pt x="113" y="783"/>
                  <a:pt x="112" y="783"/>
                </a:cubicBezTo>
                <a:cubicBezTo>
                  <a:pt x="112" y="783"/>
                  <a:pt x="112" y="783"/>
                  <a:pt x="112" y="783"/>
                </a:cubicBezTo>
                <a:cubicBezTo>
                  <a:pt x="110" y="783"/>
                  <a:pt x="109" y="783"/>
                  <a:pt x="108" y="781"/>
                </a:cubicBezTo>
                <a:close/>
                <a:moveTo>
                  <a:pt x="849" y="775"/>
                </a:moveTo>
                <a:cubicBezTo>
                  <a:pt x="846" y="773"/>
                  <a:pt x="846" y="770"/>
                  <a:pt x="848" y="768"/>
                </a:cubicBezTo>
                <a:cubicBezTo>
                  <a:pt x="848" y="768"/>
                  <a:pt x="848" y="768"/>
                  <a:pt x="848" y="768"/>
                </a:cubicBezTo>
                <a:cubicBezTo>
                  <a:pt x="849" y="766"/>
                  <a:pt x="853" y="766"/>
                  <a:pt x="855" y="767"/>
                </a:cubicBezTo>
                <a:cubicBezTo>
                  <a:pt x="855" y="767"/>
                  <a:pt x="855" y="767"/>
                  <a:pt x="855" y="767"/>
                </a:cubicBezTo>
                <a:cubicBezTo>
                  <a:pt x="857" y="769"/>
                  <a:pt x="857" y="772"/>
                  <a:pt x="856" y="774"/>
                </a:cubicBezTo>
                <a:cubicBezTo>
                  <a:pt x="856" y="774"/>
                  <a:pt x="856" y="774"/>
                  <a:pt x="856" y="774"/>
                </a:cubicBezTo>
                <a:cubicBezTo>
                  <a:pt x="856" y="774"/>
                  <a:pt x="856" y="774"/>
                  <a:pt x="856" y="774"/>
                </a:cubicBezTo>
                <a:cubicBezTo>
                  <a:pt x="856" y="774"/>
                  <a:pt x="856" y="774"/>
                  <a:pt x="856" y="774"/>
                </a:cubicBezTo>
                <a:cubicBezTo>
                  <a:pt x="855" y="776"/>
                  <a:pt x="853" y="776"/>
                  <a:pt x="852" y="776"/>
                </a:cubicBezTo>
                <a:cubicBezTo>
                  <a:pt x="852" y="776"/>
                  <a:pt x="852" y="776"/>
                  <a:pt x="852" y="776"/>
                </a:cubicBezTo>
                <a:cubicBezTo>
                  <a:pt x="851" y="776"/>
                  <a:pt x="850" y="776"/>
                  <a:pt x="849" y="775"/>
                </a:cubicBezTo>
                <a:close/>
                <a:moveTo>
                  <a:pt x="91" y="759"/>
                </a:moveTo>
                <a:cubicBezTo>
                  <a:pt x="89" y="757"/>
                  <a:pt x="90" y="754"/>
                  <a:pt x="92" y="752"/>
                </a:cubicBezTo>
                <a:cubicBezTo>
                  <a:pt x="92" y="752"/>
                  <a:pt x="92" y="752"/>
                  <a:pt x="92" y="752"/>
                </a:cubicBezTo>
                <a:cubicBezTo>
                  <a:pt x="94" y="750"/>
                  <a:pt x="97" y="751"/>
                  <a:pt x="99" y="753"/>
                </a:cubicBezTo>
                <a:cubicBezTo>
                  <a:pt x="99" y="753"/>
                  <a:pt x="99" y="753"/>
                  <a:pt x="99" y="753"/>
                </a:cubicBezTo>
                <a:cubicBezTo>
                  <a:pt x="101" y="755"/>
                  <a:pt x="100" y="759"/>
                  <a:pt x="98" y="760"/>
                </a:cubicBezTo>
                <a:cubicBezTo>
                  <a:pt x="98" y="760"/>
                  <a:pt x="98" y="760"/>
                  <a:pt x="98" y="760"/>
                </a:cubicBezTo>
                <a:cubicBezTo>
                  <a:pt x="97" y="761"/>
                  <a:pt x="96" y="761"/>
                  <a:pt x="95" y="761"/>
                </a:cubicBezTo>
                <a:cubicBezTo>
                  <a:pt x="95" y="761"/>
                  <a:pt x="95" y="761"/>
                  <a:pt x="95" y="761"/>
                </a:cubicBezTo>
                <a:cubicBezTo>
                  <a:pt x="93" y="761"/>
                  <a:pt x="92" y="760"/>
                  <a:pt x="91" y="759"/>
                </a:cubicBezTo>
                <a:close/>
                <a:moveTo>
                  <a:pt x="865" y="753"/>
                </a:moveTo>
                <a:cubicBezTo>
                  <a:pt x="863" y="751"/>
                  <a:pt x="863" y="748"/>
                  <a:pt x="864" y="746"/>
                </a:cubicBezTo>
                <a:cubicBezTo>
                  <a:pt x="864" y="746"/>
                  <a:pt x="864" y="746"/>
                  <a:pt x="864" y="746"/>
                </a:cubicBezTo>
                <a:cubicBezTo>
                  <a:pt x="866" y="744"/>
                  <a:pt x="869" y="743"/>
                  <a:pt x="871" y="745"/>
                </a:cubicBezTo>
                <a:cubicBezTo>
                  <a:pt x="871" y="745"/>
                  <a:pt x="871" y="745"/>
                  <a:pt x="871" y="745"/>
                </a:cubicBezTo>
                <a:cubicBezTo>
                  <a:pt x="873" y="746"/>
                  <a:pt x="874" y="749"/>
                  <a:pt x="872" y="752"/>
                </a:cubicBezTo>
                <a:cubicBezTo>
                  <a:pt x="872" y="752"/>
                  <a:pt x="872" y="752"/>
                  <a:pt x="872" y="752"/>
                </a:cubicBezTo>
                <a:cubicBezTo>
                  <a:pt x="871" y="753"/>
                  <a:pt x="870" y="754"/>
                  <a:pt x="868" y="754"/>
                </a:cubicBezTo>
                <a:cubicBezTo>
                  <a:pt x="868" y="754"/>
                  <a:pt x="868" y="754"/>
                  <a:pt x="868" y="754"/>
                </a:cubicBezTo>
                <a:cubicBezTo>
                  <a:pt x="867" y="754"/>
                  <a:pt x="866" y="753"/>
                  <a:pt x="865" y="753"/>
                </a:cubicBezTo>
                <a:close/>
                <a:moveTo>
                  <a:pt x="75" y="736"/>
                </a:moveTo>
                <a:cubicBezTo>
                  <a:pt x="75" y="736"/>
                  <a:pt x="75" y="736"/>
                  <a:pt x="75" y="736"/>
                </a:cubicBezTo>
                <a:cubicBezTo>
                  <a:pt x="75" y="736"/>
                  <a:pt x="75" y="736"/>
                  <a:pt x="75" y="736"/>
                </a:cubicBezTo>
                <a:cubicBezTo>
                  <a:pt x="73" y="733"/>
                  <a:pt x="74" y="730"/>
                  <a:pt x="76" y="729"/>
                </a:cubicBezTo>
                <a:cubicBezTo>
                  <a:pt x="76" y="729"/>
                  <a:pt x="76" y="729"/>
                  <a:pt x="76" y="729"/>
                </a:cubicBezTo>
                <a:cubicBezTo>
                  <a:pt x="79" y="727"/>
                  <a:pt x="82" y="728"/>
                  <a:pt x="83" y="730"/>
                </a:cubicBezTo>
                <a:cubicBezTo>
                  <a:pt x="83" y="730"/>
                  <a:pt x="83" y="730"/>
                  <a:pt x="83" y="730"/>
                </a:cubicBezTo>
                <a:cubicBezTo>
                  <a:pt x="85" y="733"/>
                  <a:pt x="84" y="736"/>
                  <a:pt x="82" y="737"/>
                </a:cubicBezTo>
                <a:cubicBezTo>
                  <a:pt x="82" y="737"/>
                  <a:pt x="82" y="737"/>
                  <a:pt x="82" y="737"/>
                </a:cubicBezTo>
                <a:cubicBezTo>
                  <a:pt x="81" y="738"/>
                  <a:pt x="80" y="738"/>
                  <a:pt x="79" y="738"/>
                </a:cubicBezTo>
                <a:cubicBezTo>
                  <a:pt x="79" y="738"/>
                  <a:pt x="79" y="738"/>
                  <a:pt x="79" y="738"/>
                </a:cubicBezTo>
                <a:cubicBezTo>
                  <a:pt x="78" y="738"/>
                  <a:pt x="76" y="737"/>
                  <a:pt x="75" y="736"/>
                </a:cubicBezTo>
                <a:close/>
                <a:moveTo>
                  <a:pt x="881" y="729"/>
                </a:moveTo>
                <a:cubicBezTo>
                  <a:pt x="879" y="728"/>
                  <a:pt x="878" y="725"/>
                  <a:pt x="879" y="723"/>
                </a:cubicBezTo>
                <a:cubicBezTo>
                  <a:pt x="879" y="723"/>
                  <a:pt x="879" y="723"/>
                  <a:pt x="879" y="723"/>
                </a:cubicBezTo>
                <a:cubicBezTo>
                  <a:pt x="881" y="720"/>
                  <a:pt x="884" y="720"/>
                  <a:pt x="886" y="721"/>
                </a:cubicBezTo>
                <a:cubicBezTo>
                  <a:pt x="886" y="721"/>
                  <a:pt x="886" y="721"/>
                  <a:pt x="886" y="721"/>
                </a:cubicBezTo>
                <a:cubicBezTo>
                  <a:pt x="889" y="722"/>
                  <a:pt x="889" y="725"/>
                  <a:pt x="888" y="728"/>
                </a:cubicBezTo>
                <a:cubicBezTo>
                  <a:pt x="888" y="728"/>
                  <a:pt x="888" y="728"/>
                  <a:pt x="888" y="728"/>
                </a:cubicBezTo>
                <a:cubicBezTo>
                  <a:pt x="887" y="729"/>
                  <a:pt x="885" y="730"/>
                  <a:pt x="884" y="730"/>
                </a:cubicBezTo>
                <a:cubicBezTo>
                  <a:pt x="884" y="730"/>
                  <a:pt x="884" y="730"/>
                  <a:pt x="884" y="730"/>
                </a:cubicBezTo>
                <a:cubicBezTo>
                  <a:pt x="883" y="730"/>
                  <a:pt x="882" y="730"/>
                  <a:pt x="881" y="729"/>
                </a:cubicBezTo>
                <a:close/>
                <a:moveTo>
                  <a:pt x="60" y="711"/>
                </a:moveTo>
                <a:cubicBezTo>
                  <a:pt x="59" y="709"/>
                  <a:pt x="60" y="706"/>
                  <a:pt x="62" y="705"/>
                </a:cubicBezTo>
                <a:cubicBezTo>
                  <a:pt x="62" y="705"/>
                  <a:pt x="62" y="705"/>
                  <a:pt x="62" y="705"/>
                </a:cubicBezTo>
                <a:cubicBezTo>
                  <a:pt x="65" y="703"/>
                  <a:pt x="68" y="704"/>
                  <a:pt x="69" y="706"/>
                </a:cubicBezTo>
                <a:cubicBezTo>
                  <a:pt x="69" y="706"/>
                  <a:pt x="69" y="706"/>
                  <a:pt x="69" y="706"/>
                </a:cubicBezTo>
                <a:cubicBezTo>
                  <a:pt x="71" y="709"/>
                  <a:pt x="70" y="712"/>
                  <a:pt x="67" y="713"/>
                </a:cubicBezTo>
                <a:cubicBezTo>
                  <a:pt x="67" y="713"/>
                  <a:pt x="67" y="713"/>
                  <a:pt x="67" y="713"/>
                </a:cubicBezTo>
                <a:cubicBezTo>
                  <a:pt x="66" y="714"/>
                  <a:pt x="66" y="714"/>
                  <a:pt x="65" y="714"/>
                </a:cubicBezTo>
                <a:cubicBezTo>
                  <a:pt x="65" y="714"/>
                  <a:pt x="65" y="714"/>
                  <a:pt x="65" y="714"/>
                </a:cubicBezTo>
                <a:cubicBezTo>
                  <a:pt x="63" y="714"/>
                  <a:pt x="61" y="713"/>
                  <a:pt x="60" y="711"/>
                </a:cubicBezTo>
                <a:close/>
                <a:moveTo>
                  <a:pt x="895" y="705"/>
                </a:moveTo>
                <a:cubicBezTo>
                  <a:pt x="893" y="704"/>
                  <a:pt x="892" y="701"/>
                  <a:pt x="893" y="699"/>
                </a:cubicBezTo>
                <a:cubicBezTo>
                  <a:pt x="893" y="699"/>
                  <a:pt x="893" y="699"/>
                  <a:pt x="893" y="699"/>
                </a:cubicBezTo>
                <a:cubicBezTo>
                  <a:pt x="894" y="696"/>
                  <a:pt x="897" y="695"/>
                  <a:pt x="900" y="696"/>
                </a:cubicBezTo>
                <a:cubicBezTo>
                  <a:pt x="900" y="696"/>
                  <a:pt x="900" y="696"/>
                  <a:pt x="900" y="696"/>
                </a:cubicBezTo>
                <a:cubicBezTo>
                  <a:pt x="902" y="698"/>
                  <a:pt x="903" y="701"/>
                  <a:pt x="902" y="703"/>
                </a:cubicBezTo>
                <a:cubicBezTo>
                  <a:pt x="902" y="703"/>
                  <a:pt x="902" y="703"/>
                  <a:pt x="902" y="703"/>
                </a:cubicBezTo>
                <a:cubicBezTo>
                  <a:pt x="901" y="705"/>
                  <a:pt x="899" y="706"/>
                  <a:pt x="898" y="706"/>
                </a:cubicBezTo>
                <a:cubicBezTo>
                  <a:pt x="898" y="706"/>
                  <a:pt x="898" y="706"/>
                  <a:pt x="898" y="706"/>
                </a:cubicBezTo>
                <a:cubicBezTo>
                  <a:pt x="897" y="706"/>
                  <a:pt x="896" y="706"/>
                  <a:pt x="895" y="705"/>
                </a:cubicBezTo>
                <a:close/>
                <a:moveTo>
                  <a:pt x="47" y="686"/>
                </a:moveTo>
                <a:cubicBezTo>
                  <a:pt x="46" y="684"/>
                  <a:pt x="47" y="681"/>
                  <a:pt x="50" y="680"/>
                </a:cubicBezTo>
                <a:cubicBezTo>
                  <a:pt x="50" y="680"/>
                  <a:pt x="50" y="680"/>
                  <a:pt x="50" y="680"/>
                </a:cubicBezTo>
                <a:cubicBezTo>
                  <a:pt x="52" y="678"/>
                  <a:pt x="55" y="679"/>
                  <a:pt x="56" y="682"/>
                </a:cubicBezTo>
                <a:cubicBezTo>
                  <a:pt x="56" y="682"/>
                  <a:pt x="56" y="682"/>
                  <a:pt x="56" y="682"/>
                </a:cubicBezTo>
                <a:cubicBezTo>
                  <a:pt x="58" y="684"/>
                  <a:pt x="57" y="687"/>
                  <a:pt x="54" y="689"/>
                </a:cubicBezTo>
                <a:cubicBezTo>
                  <a:pt x="54" y="689"/>
                  <a:pt x="54" y="689"/>
                  <a:pt x="54" y="689"/>
                </a:cubicBezTo>
                <a:cubicBezTo>
                  <a:pt x="53" y="689"/>
                  <a:pt x="53" y="689"/>
                  <a:pt x="52" y="689"/>
                </a:cubicBezTo>
                <a:cubicBezTo>
                  <a:pt x="52" y="689"/>
                  <a:pt x="52" y="689"/>
                  <a:pt x="52" y="689"/>
                </a:cubicBezTo>
                <a:cubicBezTo>
                  <a:pt x="50" y="689"/>
                  <a:pt x="48" y="688"/>
                  <a:pt x="47" y="686"/>
                </a:cubicBezTo>
                <a:close/>
                <a:moveTo>
                  <a:pt x="908" y="680"/>
                </a:moveTo>
                <a:cubicBezTo>
                  <a:pt x="905" y="679"/>
                  <a:pt x="904" y="676"/>
                  <a:pt x="905" y="674"/>
                </a:cubicBezTo>
                <a:cubicBezTo>
                  <a:pt x="905" y="674"/>
                  <a:pt x="905" y="674"/>
                  <a:pt x="905" y="674"/>
                </a:cubicBezTo>
                <a:cubicBezTo>
                  <a:pt x="907" y="671"/>
                  <a:pt x="910" y="670"/>
                  <a:pt x="912" y="671"/>
                </a:cubicBezTo>
                <a:cubicBezTo>
                  <a:pt x="912" y="671"/>
                  <a:pt x="912" y="671"/>
                  <a:pt x="912" y="671"/>
                </a:cubicBezTo>
                <a:cubicBezTo>
                  <a:pt x="915" y="672"/>
                  <a:pt x="916" y="675"/>
                  <a:pt x="915" y="678"/>
                </a:cubicBezTo>
                <a:cubicBezTo>
                  <a:pt x="915" y="678"/>
                  <a:pt x="915" y="678"/>
                  <a:pt x="915" y="678"/>
                </a:cubicBezTo>
                <a:cubicBezTo>
                  <a:pt x="914" y="680"/>
                  <a:pt x="912" y="681"/>
                  <a:pt x="910" y="681"/>
                </a:cubicBezTo>
                <a:cubicBezTo>
                  <a:pt x="910" y="681"/>
                  <a:pt x="910" y="681"/>
                  <a:pt x="910" y="681"/>
                </a:cubicBezTo>
                <a:cubicBezTo>
                  <a:pt x="909" y="681"/>
                  <a:pt x="909" y="681"/>
                  <a:pt x="908" y="680"/>
                </a:cubicBezTo>
                <a:close/>
                <a:moveTo>
                  <a:pt x="36" y="661"/>
                </a:moveTo>
                <a:cubicBezTo>
                  <a:pt x="36" y="661"/>
                  <a:pt x="36" y="661"/>
                  <a:pt x="36" y="661"/>
                </a:cubicBezTo>
                <a:cubicBezTo>
                  <a:pt x="36" y="661"/>
                  <a:pt x="36" y="661"/>
                  <a:pt x="36" y="661"/>
                </a:cubicBezTo>
                <a:cubicBezTo>
                  <a:pt x="35" y="658"/>
                  <a:pt x="36" y="655"/>
                  <a:pt x="39" y="654"/>
                </a:cubicBezTo>
                <a:cubicBezTo>
                  <a:pt x="39" y="654"/>
                  <a:pt x="39" y="654"/>
                  <a:pt x="39" y="654"/>
                </a:cubicBezTo>
                <a:cubicBezTo>
                  <a:pt x="41" y="653"/>
                  <a:pt x="44" y="654"/>
                  <a:pt x="45" y="657"/>
                </a:cubicBezTo>
                <a:cubicBezTo>
                  <a:pt x="45" y="657"/>
                  <a:pt x="45" y="657"/>
                  <a:pt x="45" y="657"/>
                </a:cubicBezTo>
                <a:cubicBezTo>
                  <a:pt x="46" y="659"/>
                  <a:pt x="45" y="662"/>
                  <a:pt x="42" y="663"/>
                </a:cubicBezTo>
                <a:cubicBezTo>
                  <a:pt x="42" y="663"/>
                  <a:pt x="42" y="663"/>
                  <a:pt x="42" y="663"/>
                </a:cubicBezTo>
                <a:cubicBezTo>
                  <a:pt x="42" y="663"/>
                  <a:pt x="41" y="664"/>
                  <a:pt x="41" y="664"/>
                </a:cubicBezTo>
                <a:cubicBezTo>
                  <a:pt x="41" y="664"/>
                  <a:pt x="41" y="664"/>
                  <a:pt x="41" y="664"/>
                </a:cubicBezTo>
                <a:cubicBezTo>
                  <a:pt x="39" y="664"/>
                  <a:pt x="37" y="662"/>
                  <a:pt x="36" y="661"/>
                </a:cubicBezTo>
                <a:close/>
                <a:moveTo>
                  <a:pt x="919" y="655"/>
                </a:moveTo>
                <a:cubicBezTo>
                  <a:pt x="916" y="654"/>
                  <a:pt x="915" y="651"/>
                  <a:pt x="916" y="648"/>
                </a:cubicBezTo>
                <a:cubicBezTo>
                  <a:pt x="916" y="648"/>
                  <a:pt x="916" y="648"/>
                  <a:pt x="916" y="648"/>
                </a:cubicBezTo>
                <a:cubicBezTo>
                  <a:pt x="917" y="646"/>
                  <a:pt x="920" y="644"/>
                  <a:pt x="923" y="645"/>
                </a:cubicBezTo>
                <a:cubicBezTo>
                  <a:pt x="923" y="645"/>
                  <a:pt x="923" y="645"/>
                  <a:pt x="923" y="645"/>
                </a:cubicBezTo>
                <a:cubicBezTo>
                  <a:pt x="925" y="646"/>
                  <a:pt x="927" y="649"/>
                  <a:pt x="926" y="652"/>
                </a:cubicBezTo>
                <a:cubicBezTo>
                  <a:pt x="926" y="652"/>
                  <a:pt x="926" y="652"/>
                  <a:pt x="926" y="652"/>
                </a:cubicBezTo>
                <a:cubicBezTo>
                  <a:pt x="925" y="654"/>
                  <a:pt x="923" y="655"/>
                  <a:pt x="921" y="655"/>
                </a:cubicBezTo>
                <a:cubicBezTo>
                  <a:pt x="921" y="655"/>
                  <a:pt x="921" y="655"/>
                  <a:pt x="921" y="655"/>
                </a:cubicBezTo>
                <a:cubicBezTo>
                  <a:pt x="920" y="655"/>
                  <a:pt x="920" y="655"/>
                  <a:pt x="919" y="655"/>
                </a:cubicBezTo>
                <a:close/>
                <a:moveTo>
                  <a:pt x="26" y="634"/>
                </a:moveTo>
                <a:cubicBezTo>
                  <a:pt x="25" y="631"/>
                  <a:pt x="26" y="629"/>
                  <a:pt x="29" y="628"/>
                </a:cubicBezTo>
                <a:cubicBezTo>
                  <a:pt x="29" y="628"/>
                  <a:pt x="29" y="628"/>
                  <a:pt x="29" y="628"/>
                </a:cubicBezTo>
                <a:cubicBezTo>
                  <a:pt x="32" y="627"/>
                  <a:pt x="35" y="628"/>
                  <a:pt x="35" y="631"/>
                </a:cubicBezTo>
                <a:cubicBezTo>
                  <a:pt x="35" y="631"/>
                  <a:pt x="35" y="631"/>
                  <a:pt x="35" y="631"/>
                </a:cubicBezTo>
                <a:cubicBezTo>
                  <a:pt x="36" y="633"/>
                  <a:pt x="35" y="636"/>
                  <a:pt x="32" y="637"/>
                </a:cubicBezTo>
                <a:cubicBezTo>
                  <a:pt x="32" y="637"/>
                  <a:pt x="32" y="637"/>
                  <a:pt x="32" y="637"/>
                </a:cubicBezTo>
                <a:cubicBezTo>
                  <a:pt x="32" y="637"/>
                  <a:pt x="31" y="637"/>
                  <a:pt x="31" y="637"/>
                </a:cubicBezTo>
                <a:cubicBezTo>
                  <a:pt x="31" y="637"/>
                  <a:pt x="31" y="637"/>
                  <a:pt x="31" y="637"/>
                </a:cubicBezTo>
                <a:cubicBezTo>
                  <a:pt x="29" y="637"/>
                  <a:pt x="27" y="636"/>
                  <a:pt x="26" y="634"/>
                </a:cubicBezTo>
                <a:close/>
                <a:moveTo>
                  <a:pt x="929" y="628"/>
                </a:moveTo>
                <a:cubicBezTo>
                  <a:pt x="926" y="627"/>
                  <a:pt x="925" y="625"/>
                  <a:pt x="925" y="622"/>
                </a:cubicBezTo>
                <a:cubicBezTo>
                  <a:pt x="925" y="622"/>
                  <a:pt x="925" y="622"/>
                  <a:pt x="925" y="622"/>
                </a:cubicBezTo>
                <a:cubicBezTo>
                  <a:pt x="926" y="619"/>
                  <a:pt x="929" y="618"/>
                  <a:pt x="932" y="619"/>
                </a:cubicBezTo>
                <a:cubicBezTo>
                  <a:pt x="932" y="619"/>
                  <a:pt x="932" y="619"/>
                  <a:pt x="932" y="619"/>
                </a:cubicBezTo>
                <a:cubicBezTo>
                  <a:pt x="934" y="620"/>
                  <a:pt x="936" y="622"/>
                  <a:pt x="935" y="625"/>
                </a:cubicBezTo>
                <a:cubicBezTo>
                  <a:pt x="935" y="625"/>
                  <a:pt x="935" y="625"/>
                  <a:pt x="935" y="625"/>
                </a:cubicBezTo>
                <a:cubicBezTo>
                  <a:pt x="934" y="627"/>
                  <a:pt x="932" y="629"/>
                  <a:pt x="930" y="629"/>
                </a:cubicBezTo>
                <a:cubicBezTo>
                  <a:pt x="930" y="629"/>
                  <a:pt x="930" y="629"/>
                  <a:pt x="930" y="629"/>
                </a:cubicBezTo>
                <a:cubicBezTo>
                  <a:pt x="930" y="629"/>
                  <a:pt x="929" y="628"/>
                  <a:pt x="929" y="628"/>
                </a:cubicBezTo>
                <a:close/>
                <a:moveTo>
                  <a:pt x="18" y="607"/>
                </a:moveTo>
                <a:cubicBezTo>
                  <a:pt x="17" y="604"/>
                  <a:pt x="18" y="602"/>
                  <a:pt x="21" y="601"/>
                </a:cubicBezTo>
                <a:cubicBezTo>
                  <a:pt x="21" y="601"/>
                  <a:pt x="21" y="601"/>
                  <a:pt x="21" y="601"/>
                </a:cubicBezTo>
                <a:cubicBezTo>
                  <a:pt x="24" y="600"/>
                  <a:pt x="26" y="602"/>
                  <a:pt x="27" y="604"/>
                </a:cubicBezTo>
                <a:cubicBezTo>
                  <a:pt x="27" y="604"/>
                  <a:pt x="27" y="604"/>
                  <a:pt x="27" y="604"/>
                </a:cubicBezTo>
                <a:cubicBezTo>
                  <a:pt x="28" y="607"/>
                  <a:pt x="26" y="610"/>
                  <a:pt x="24" y="611"/>
                </a:cubicBezTo>
                <a:cubicBezTo>
                  <a:pt x="24" y="611"/>
                  <a:pt x="24" y="611"/>
                  <a:pt x="24" y="611"/>
                </a:cubicBezTo>
                <a:cubicBezTo>
                  <a:pt x="23" y="611"/>
                  <a:pt x="23" y="611"/>
                  <a:pt x="22" y="611"/>
                </a:cubicBezTo>
                <a:cubicBezTo>
                  <a:pt x="22" y="611"/>
                  <a:pt x="22" y="611"/>
                  <a:pt x="22" y="611"/>
                </a:cubicBezTo>
                <a:cubicBezTo>
                  <a:pt x="20" y="611"/>
                  <a:pt x="18" y="609"/>
                  <a:pt x="18" y="607"/>
                </a:cubicBezTo>
                <a:close/>
                <a:moveTo>
                  <a:pt x="937" y="601"/>
                </a:moveTo>
                <a:cubicBezTo>
                  <a:pt x="934" y="601"/>
                  <a:pt x="932" y="598"/>
                  <a:pt x="933" y="595"/>
                </a:cubicBezTo>
                <a:cubicBezTo>
                  <a:pt x="933" y="595"/>
                  <a:pt x="933" y="595"/>
                  <a:pt x="933" y="595"/>
                </a:cubicBezTo>
                <a:cubicBezTo>
                  <a:pt x="934" y="593"/>
                  <a:pt x="937" y="591"/>
                  <a:pt x="939" y="592"/>
                </a:cubicBezTo>
                <a:cubicBezTo>
                  <a:pt x="939" y="592"/>
                  <a:pt x="939" y="592"/>
                  <a:pt x="939" y="592"/>
                </a:cubicBezTo>
                <a:cubicBezTo>
                  <a:pt x="942" y="592"/>
                  <a:pt x="944" y="595"/>
                  <a:pt x="943" y="598"/>
                </a:cubicBezTo>
                <a:cubicBezTo>
                  <a:pt x="943" y="598"/>
                  <a:pt x="943" y="598"/>
                  <a:pt x="943" y="598"/>
                </a:cubicBezTo>
                <a:cubicBezTo>
                  <a:pt x="942" y="600"/>
                  <a:pt x="940" y="602"/>
                  <a:pt x="938" y="602"/>
                </a:cubicBezTo>
                <a:cubicBezTo>
                  <a:pt x="938" y="602"/>
                  <a:pt x="938" y="602"/>
                  <a:pt x="938" y="602"/>
                </a:cubicBezTo>
                <a:cubicBezTo>
                  <a:pt x="938" y="602"/>
                  <a:pt x="937" y="602"/>
                  <a:pt x="937" y="601"/>
                </a:cubicBezTo>
                <a:close/>
                <a:moveTo>
                  <a:pt x="11" y="580"/>
                </a:moveTo>
                <a:cubicBezTo>
                  <a:pt x="10" y="577"/>
                  <a:pt x="12" y="574"/>
                  <a:pt x="15" y="574"/>
                </a:cubicBezTo>
                <a:cubicBezTo>
                  <a:pt x="15" y="574"/>
                  <a:pt x="15" y="574"/>
                  <a:pt x="15" y="574"/>
                </a:cubicBezTo>
                <a:cubicBezTo>
                  <a:pt x="17" y="573"/>
                  <a:pt x="20" y="575"/>
                  <a:pt x="21" y="578"/>
                </a:cubicBezTo>
                <a:cubicBezTo>
                  <a:pt x="21" y="578"/>
                  <a:pt x="21" y="578"/>
                  <a:pt x="21" y="578"/>
                </a:cubicBezTo>
                <a:cubicBezTo>
                  <a:pt x="21" y="580"/>
                  <a:pt x="19" y="583"/>
                  <a:pt x="17" y="583"/>
                </a:cubicBezTo>
                <a:cubicBezTo>
                  <a:pt x="17" y="583"/>
                  <a:pt x="17" y="583"/>
                  <a:pt x="17" y="583"/>
                </a:cubicBezTo>
                <a:cubicBezTo>
                  <a:pt x="16" y="584"/>
                  <a:pt x="16" y="584"/>
                  <a:pt x="16" y="584"/>
                </a:cubicBezTo>
                <a:cubicBezTo>
                  <a:pt x="16" y="584"/>
                  <a:pt x="16" y="584"/>
                  <a:pt x="16" y="584"/>
                </a:cubicBezTo>
                <a:cubicBezTo>
                  <a:pt x="13" y="584"/>
                  <a:pt x="11" y="582"/>
                  <a:pt x="11" y="580"/>
                </a:cubicBezTo>
                <a:close/>
                <a:moveTo>
                  <a:pt x="943" y="574"/>
                </a:moveTo>
                <a:cubicBezTo>
                  <a:pt x="940" y="574"/>
                  <a:pt x="939" y="571"/>
                  <a:pt x="939" y="568"/>
                </a:cubicBezTo>
                <a:cubicBezTo>
                  <a:pt x="939" y="568"/>
                  <a:pt x="939" y="568"/>
                  <a:pt x="939" y="568"/>
                </a:cubicBezTo>
                <a:cubicBezTo>
                  <a:pt x="940" y="566"/>
                  <a:pt x="942" y="564"/>
                  <a:pt x="945" y="564"/>
                </a:cubicBezTo>
                <a:cubicBezTo>
                  <a:pt x="945" y="564"/>
                  <a:pt x="945" y="564"/>
                  <a:pt x="945" y="564"/>
                </a:cubicBezTo>
                <a:cubicBezTo>
                  <a:pt x="948" y="565"/>
                  <a:pt x="950" y="568"/>
                  <a:pt x="949" y="570"/>
                </a:cubicBezTo>
                <a:cubicBezTo>
                  <a:pt x="949" y="570"/>
                  <a:pt x="949" y="570"/>
                  <a:pt x="949" y="570"/>
                </a:cubicBezTo>
                <a:cubicBezTo>
                  <a:pt x="949" y="570"/>
                  <a:pt x="949" y="570"/>
                  <a:pt x="949" y="570"/>
                </a:cubicBezTo>
                <a:cubicBezTo>
                  <a:pt x="949" y="570"/>
                  <a:pt x="949" y="570"/>
                  <a:pt x="949" y="570"/>
                </a:cubicBezTo>
                <a:cubicBezTo>
                  <a:pt x="949" y="573"/>
                  <a:pt x="946" y="574"/>
                  <a:pt x="944" y="574"/>
                </a:cubicBezTo>
                <a:cubicBezTo>
                  <a:pt x="944" y="574"/>
                  <a:pt x="944" y="574"/>
                  <a:pt x="944" y="574"/>
                </a:cubicBezTo>
                <a:cubicBezTo>
                  <a:pt x="944" y="574"/>
                  <a:pt x="944" y="574"/>
                  <a:pt x="943" y="574"/>
                </a:cubicBezTo>
                <a:close/>
                <a:moveTo>
                  <a:pt x="6" y="552"/>
                </a:moveTo>
                <a:cubicBezTo>
                  <a:pt x="5" y="549"/>
                  <a:pt x="7" y="547"/>
                  <a:pt x="10" y="546"/>
                </a:cubicBezTo>
                <a:cubicBezTo>
                  <a:pt x="10" y="546"/>
                  <a:pt x="10" y="546"/>
                  <a:pt x="10" y="546"/>
                </a:cubicBezTo>
                <a:cubicBezTo>
                  <a:pt x="13" y="546"/>
                  <a:pt x="15" y="548"/>
                  <a:pt x="16" y="550"/>
                </a:cubicBezTo>
                <a:cubicBezTo>
                  <a:pt x="16" y="550"/>
                  <a:pt x="16" y="550"/>
                  <a:pt x="16" y="550"/>
                </a:cubicBezTo>
                <a:cubicBezTo>
                  <a:pt x="16" y="553"/>
                  <a:pt x="14" y="556"/>
                  <a:pt x="11" y="556"/>
                </a:cubicBezTo>
                <a:cubicBezTo>
                  <a:pt x="11" y="556"/>
                  <a:pt x="11" y="556"/>
                  <a:pt x="11" y="556"/>
                </a:cubicBezTo>
                <a:cubicBezTo>
                  <a:pt x="11" y="556"/>
                  <a:pt x="11" y="556"/>
                  <a:pt x="11" y="556"/>
                </a:cubicBezTo>
                <a:cubicBezTo>
                  <a:pt x="11" y="556"/>
                  <a:pt x="11" y="556"/>
                  <a:pt x="11" y="556"/>
                </a:cubicBezTo>
                <a:cubicBezTo>
                  <a:pt x="8" y="556"/>
                  <a:pt x="6" y="554"/>
                  <a:pt x="6" y="552"/>
                </a:cubicBezTo>
                <a:close/>
                <a:moveTo>
                  <a:pt x="948" y="547"/>
                </a:moveTo>
                <a:cubicBezTo>
                  <a:pt x="945" y="546"/>
                  <a:pt x="943" y="544"/>
                  <a:pt x="944" y="541"/>
                </a:cubicBezTo>
                <a:cubicBezTo>
                  <a:pt x="944" y="541"/>
                  <a:pt x="944" y="541"/>
                  <a:pt x="944" y="541"/>
                </a:cubicBezTo>
                <a:cubicBezTo>
                  <a:pt x="944" y="538"/>
                  <a:pt x="947" y="536"/>
                  <a:pt x="949" y="537"/>
                </a:cubicBezTo>
                <a:cubicBezTo>
                  <a:pt x="949" y="537"/>
                  <a:pt x="949" y="537"/>
                  <a:pt x="949" y="537"/>
                </a:cubicBezTo>
                <a:cubicBezTo>
                  <a:pt x="952" y="537"/>
                  <a:pt x="954" y="540"/>
                  <a:pt x="954" y="542"/>
                </a:cubicBezTo>
                <a:cubicBezTo>
                  <a:pt x="954" y="542"/>
                  <a:pt x="954" y="542"/>
                  <a:pt x="954" y="542"/>
                </a:cubicBezTo>
                <a:cubicBezTo>
                  <a:pt x="953" y="545"/>
                  <a:pt x="951" y="547"/>
                  <a:pt x="949" y="547"/>
                </a:cubicBezTo>
                <a:cubicBezTo>
                  <a:pt x="949" y="547"/>
                  <a:pt x="949" y="547"/>
                  <a:pt x="949" y="547"/>
                </a:cubicBezTo>
                <a:cubicBezTo>
                  <a:pt x="948" y="547"/>
                  <a:pt x="948" y="547"/>
                  <a:pt x="948" y="547"/>
                </a:cubicBezTo>
                <a:close/>
                <a:moveTo>
                  <a:pt x="2" y="524"/>
                </a:moveTo>
                <a:cubicBezTo>
                  <a:pt x="2" y="524"/>
                  <a:pt x="2" y="524"/>
                  <a:pt x="2" y="524"/>
                </a:cubicBezTo>
                <a:cubicBezTo>
                  <a:pt x="2" y="524"/>
                  <a:pt x="2" y="524"/>
                  <a:pt x="2" y="524"/>
                </a:cubicBezTo>
                <a:cubicBezTo>
                  <a:pt x="2" y="521"/>
                  <a:pt x="4" y="519"/>
                  <a:pt x="7" y="518"/>
                </a:cubicBezTo>
                <a:cubicBezTo>
                  <a:pt x="7" y="518"/>
                  <a:pt x="7" y="518"/>
                  <a:pt x="7" y="518"/>
                </a:cubicBezTo>
                <a:cubicBezTo>
                  <a:pt x="10" y="518"/>
                  <a:pt x="12" y="520"/>
                  <a:pt x="12" y="523"/>
                </a:cubicBezTo>
                <a:cubicBezTo>
                  <a:pt x="12" y="523"/>
                  <a:pt x="12" y="523"/>
                  <a:pt x="12" y="523"/>
                </a:cubicBezTo>
                <a:cubicBezTo>
                  <a:pt x="12" y="526"/>
                  <a:pt x="10" y="528"/>
                  <a:pt x="8" y="528"/>
                </a:cubicBezTo>
                <a:cubicBezTo>
                  <a:pt x="8" y="528"/>
                  <a:pt x="8" y="528"/>
                  <a:pt x="8" y="528"/>
                </a:cubicBezTo>
                <a:cubicBezTo>
                  <a:pt x="8" y="528"/>
                  <a:pt x="7" y="528"/>
                  <a:pt x="7" y="528"/>
                </a:cubicBezTo>
                <a:cubicBezTo>
                  <a:pt x="7" y="528"/>
                  <a:pt x="7" y="528"/>
                  <a:pt x="7" y="528"/>
                </a:cubicBezTo>
                <a:cubicBezTo>
                  <a:pt x="5" y="528"/>
                  <a:pt x="3" y="526"/>
                  <a:pt x="2" y="524"/>
                </a:cubicBezTo>
                <a:close/>
                <a:moveTo>
                  <a:pt x="951" y="519"/>
                </a:moveTo>
                <a:cubicBezTo>
                  <a:pt x="948" y="519"/>
                  <a:pt x="946" y="516"/>
                  <a:pt x="947" y="514"/>
                </a:cubicBezTo>
                <a:cubicBezTo>
                  <a:pt x="947" y="514"/>
                  <a:pt x="947" y="514"/>
                  <a:pt x="947" y="514"/>
                </a:cubicBezTo>
                <a:cubicBezTo>
                  <a:pt x="947" y="511"/>
                  <a:pt x="949" y="509"/>
                  <a:pt x="952" y="509"/>
                </a:cubicBezTo>
                <a:cubicBezTo>
                  <a:pt x="952" y="509"/>
                  <a:pt x="952" y="509"/>
                  <a:pt x="952" y="509"/>
                </a:cubicBezTo>
                <a:cubicBezTo>
                  <a:pt x="955" y="509"/>
                  <a:pt x="957" y="511"/>
                  <a:pt x="957" y="514"/>
                </a:cubicBezTo>
                <a:cubicBezTo>
                  <a:pt x="957" y="514"/>
                  <a:pt x="957" y="514"/>
                  <a:pt x="957" y="514"/>
                </a:cubicBezTo>
                <a:cubicBezTo>
                  <a:pt x="956" y="517"/>
                  <a:pt x="954" y="519"/>
                  <a:pt x="952" y="519"/>
                </a:cubicBezTo>
                <a:cubicBezTo>
                  <a:pt x="952" y="519"/>
                  <a:pt x="952" y="519"/>
                  <a:pt x="952" y="519"/>
                </a:cubicBezTo>
                <a:cubicBezTo>
                  <a:pt x="951" y="519"/>
                  <a:pt x="951" y="519"/>
                  <a:pt x="951" y="519"/>
                </a:cubicBezTo>
                <a:close/>
                <a:moveTo>
                  <a:pt x="0" y="495"/>
                </a:moveTo>
                <a:cubicBezTo>
                  <a:pt x="0" y="493"/>
                  <a:pt x="3" y="490"/>
                  <a:pt x="5" y="490"/>
                </a:cubicBezTo>
                <a:cubicBezTo>
                  <a:pt x="5" y="490"/>
                  <a:pt x="5" y="490"/>
                  <a:pt x="5" y="490"/>
                </a:cubicBezTo>
                <a:cubicBezTo>
                  <a:pt x="8" y="490"/>
                  <a:pt x="10" y="492"/>
                  <a:pt x="10" y="495"/>
                </a:cubicBezTo>
                <a:cubicBezTo>
                  <a:pt x="10" y="495"/>
                  <a:pt x="10" y="495"/>
                  <a:pt x="10" y="495"/>
                </a:cubicBezTo>
                <a:cubicBezTo>
                  <a:pt x="11" y="498"/>
                  <a:pt x="8" y="500"/>
                  <a:pt x="6" y="500"/>
                </a:cubicBezTo>
                <a:cubicBezTo>
                  <a:pt x="6" y="500"/>
                  <a:pt x="6" y="500"/>
                  <a:pt x="6" y="500"/>
                </a:cubicBezTo>
                <a:cubicBezTo>
                  <a:pt x="6" y="500"/>
                  <a:pt x="6" y="500"/>
                  <a:pt x="5" y="500"/>
                </a:cubicBezTo>
                <a:cubicBezTo>
                  <a:pt x="5" y="500"/>
                  <a:pt x="5" y="500"/>
                  <a:pt x="5" y="500"/>
                </a:cubicBezTo>
                <a:cubicBezTo>
                  <a:pt x="3" y="500"/>
                  <a:pt x="1" y="498"/>
                  <a:pt x="0" y="495"/>
                </a:cubicBezTo>
                <a:close/>
                <a:moveTo>
                  <a:pt x="953" y="491"/>
                </a:moveTo>
                <a:cubicBezTo>
                  <a:pt x="950" y="491"/>
                  <a:pt x="948" y="489"/>
                  <a:pt x="948" y="486"/>
                </a:cubicBezTo>
                <a:cubicBezTo>
                  <a:pt x="948" y="486"/>
                  <a:pt x="948" y="486"/>
                  <a:pt x="948" y="486"/>
                </a:cubicBezTo>
                <a:cubicBezTo>
                  <a:pt x="948" y="483"/>
                  <a:pt x="950" y="481"/>
                  <a:pt x="953" y="481"/>
                </a:cubicBezTo>
                <a:cubicBezTo>
                  <a:pt x="953" y="481"/>
                  <a:pt x="953" y="481"/>
                  <a:pt x="953" y="481"/>
                </a:cubicBezTo>
                <a:cubicBezTo>
                  <a:pt x="956" y="481"/>
                  <a:pt x="958" y="483"/>
                  <a:pt x="958" y="486"/>
                </a:cubicBezTo>
                <a:cubicBezTo>
                  <a:pt x="958" y="486"/>
                  <a:pt x="958" y="486"/>
                  <a:pt x="958" y="486"/>
                </a:cubicBezTo>
                <a:cubicBezTo>
                  <a:pt x="958" y="489"/>
                  <a:pt x="955" y="491"/>
                  <a:pt x="953" y="491"/>
                </a:cubicBezTo>
                <a:cubicBezTo>
                  <a:pt x="953" y="491"/>
                  <a:pt x="953" y="491"/>
                  <a:pt x="953" y="491"/>
                </a:cubicBezTo>
                <a:cubicBezTo>
                  <a:pt x="953" y="491"/>
                  <a:pt x="953" y="491"/>
                  <a:pt x="953" y="491"/>
                </a:cubicBezTo>
                <a:close/>
                <a:moveTo>
                  <a:pt x="5" y="472"/>
                </a:moveTo>
                <a:cubicBezTo>
                  <a:pt x="2" y="472"/>
                  <a:pt x="0" y="470"/>
                  <a:pt x="0" y="467"/>
                </a:cubicBezTo>
                <a:cubicBezTo>
                  <a:pt x="0" y="467"/>
                  <a:pt x="0" y="467"/>
                  <a:pt x="0" y="467"/>
                </a:cubicBezTo>
                <a:cubicBezTo>
                  <a:pt x="0" y="467"/>
                  <a:pt x="0" y="467"/>
                  <a:pt x="0" y="467"/>
                </a:cubicBezTo>
                <a:cubicBezTo>
                  <a:pt x="0" y="467"/>
                  <a:pt x="0" y="467"/>
                  <a:pt x="0" y="467"/>
                </a:cubicBezTo>
                <a:cubicBezTo>
                  <a:pt x="0" y="464"/>
                  <a:pt x="3" y="462"/>
                  <a:pt x="5" y="462"/>
                </a:cubicBezTo>
                <a:cubicBezTo>
                  <a:pt x="5" y="462"/>
                  <a:pt x="5" y="462"/>
                  <a:pt x="5" y="462"/>
                </a:cubicBezTo>
                <a:cubicBezTo>
                  <a:pt x="8" y="462"/>
                  <a:pt x="10" y="465"/>
                  <a:pt x="10" y="467"/>
                </a:cubicBezTo>
                <a:cubicBezTo>
                  <a:pt x="10" y="467"/>
                  <a:pt x="10" y="467"/>
                  <a:pt x="10" y="467"/>
                </a:cubicBezTo>
                <a:cubicBezTo>
                  <a:pt x="10" y="470"/>
                  <a:pt x="8" y="472"/>
                  <a:pt x="5" y="472"/>
                </a:cubicBezTo>
                <a:cubicBezTo>
                  <a:pt x="5" y="472"/>
                  <a:pt x="5" y="472"/>
                  <a:pt x="5" y="472"/>
                </a:cubicBezTo>
                <a:cubicBezTo>
                  <a:pt x="5" y="472"/>
                  <a:pt x="5" y="472"/>
                  <a:pt x="5" y="472"/>
                </a:cubicBezTo>
                <a:close/>
                <a:moveTo>
                  <a:pt x="947" y="458"/>
                </a:moveTo>
                <a:cubicBezTo>
                  <a:pt x="947" y="458"/>
                  <a:pt x="947" y="458"/>
                  <a:pt x="947" y="458"/>
                </a:cubicBezTo>
                <a:cubicBezTo>
                  <a:pt x="947" y="455"/>
                  <a:pt x="949" y="453"/>
                  <a:pt x="952" y="453"/>
                </a:cubicBezTo>
                <a:cubicBezTo>
                  <a:pt x="952" y="453"/>
                  <a:pt x="952" y="453"/>
                  <a:pt x="952" y="453"/>
                </a:cubicBezTo>
                <a:cubicBezTo>
                  <a:pt x="955" y="453"/>
                  <a:pt x="957" y="455"/>
                  <a:pt x="957" y="458"/>
                </a:cubicBezTo>
                <a:cubicBezTo>
                  <a:pt x="957" y="458"/>
                  <a:pt x="957" y="458"/>
                  <a:pt x="957" y="458"/>
                </a:cubicBezTo>
                <a:cubicBezTo>
                  <a:pt x="957" y="460"/>
                  <a:pt x="955" y="463"/>
                  <a:pt x="953" y="463"/>
                </a:cubicBezTo>
                <a:cubicBezTo>
                  <a:pt x="953" y="463"/>
                  <a:pt x="953" y="463"/>
                  <a:pt x="953" y="463"/>
                </a:cubicBezTo>
                <a:cubicBezTo>
                  <a:pt x="952" y="463"/>
                  <a:pt x="952" y="463"/>
                  <a:pt x="952" y="463"/>
                </a:cubicBezTo>
                <a:cubicBezTo>
                  <a:pt x="952" y="463"/>
                  <a:pt x="952" y="463"/>
                  <a:pt x="952" y="463"/>
                </a:cubicBezTo>
                <a:cubicBezTo>
                  <a:pt x="950" y="463"/>
                  <a:pt x="947" y="461"/>
                  <a:pt x="947" y="458"/>
                </a:cubicBezTo>
                <a:close/>
                <a:moveTo>
                  <a:pt x="6" y="444"/>
                </a:moveTo>
                <a:cubicBezTo>
                  <a:pt x="4" y="444"/>
                  <a:pt x="2" y="442"/>
                  <a:pt x="2" y="439"/>
                </a:cubicBezTo>
                <a:cubicBezTo>
                  <a:pt x="2" y="439"/>
                  <a:pt x="2" y="439"/>
                  <a:pt x="2" y="439"/>
                </a:cubicBezTo>
                <a:cubicBezTo>
                  <a:pt x="2" y="436"/>
                  <a:pt x="4" y="434"/>
                  <a:pt x="7" y="434"/>
                </a:cubicBezTo>
                <a:cubicBezTo>
                  <a:pt x="7" y="434"/>
                  <a:pt x="7" y="434"/>
                  <a:pt x="7" y="434"/>
                </a:cubicBezTo>
                <a:cubicBezTo>
                  <a:pt x="10" y="435"/>
                  <a:pt x="12" y="437"/>
                  <a:pt x="12" y="440"/>
                </a:cubicBezTo>
                <a:cubicBezTo>
                  <a:pt x="12" y="440"/>
                  <a:pt x="12" y="440"/>
                  <a:pt x="12" y="440"/>
                </a:cubicBezTo>
                <a:cubicBezTo>
                  <a:pt x="12" y="442"/>
                  <a:pt x="9" y="444"/>
                  <a:pt x="7" y="444"/>
                </a:cubicBezTo>
                <a:cubicBezTo>
                  <a:pt x="7" y="444"/>
                  <a:pt x="7" y="444"/>
                  <a:pt x="7" y="444"/>
                </a:cubicBezTo>
                <a:cubicBezTo>
                  <a:pt x="7" y="444"/>
                  <a:pt x="7" y="444"/>
                  <a:pt x="6" y="444"/>
                </a:cubicBezTo>
                <a:close/>
                <a:moveTo>
                  <a:pt x="945" y="431"/>
                </a:moveTo>
                <a:cubicBezTo>
                  <a:pt x="945" y="428"/>
                  <a:pt x="947" y="425"/>
                  <a:pt x="950" y="425"/>
                </a:cubicBezTo>
                <a:cubicBezTo>
                  <a:pt x="950" y="425"/>
                  <a:pt x="950" y="425"/>
                  <a:pt x="950" y="425"/>
                </a:cubicBezTo>
                <a:cubicBezTo>
                  <a:pt x="953" y="425"/>
                  <a:pt x="955" y="427"/>
                  <a:pt x="955" y="430"/>
                </a:cubicBezTo>
                <a:cubicBezTo>
                  <a:pt x="955" y="430"/>
                  <a:pt x="955" y="430"/>
                  <a:pt x="955" y="430"/>
                </a:cubicBezTo>
                <a:cubicBezTo>
                  <a:pt x="956" y="432"/>
                  <a:pt x="954" y="435"/>
                  <a:pt x="951" y="435"/>
                </a:cubicBezTo>
                <a:cubicBezTo>
                  <a:pt x="951" y="435"/>
                  <a:pt x="951" y="435"/>
                  <a:pt x="951" y="435"/>
                </a:cubicBezTo>
                <a:cubicBezTo>
                  <a:pt x="951" y="435"/>
                  <a:pt x="950" y="435"/>
                  <a:pt x="950" y="435"/>
                </a:cubicBezTo>
                <a:cubicBezTo>
                  <a:pt x="950" y="435"/>
                  <a:pt x="950" y="435"/>
                  <a:pt x="950" y="435"/>
                </a:cubicBezTo>
                <a:cubicBezTo>
                  <a:pt x="948" y="435"/>
                  <a:pt x="946" y="433"/>
                  <a:pt x="945" y="431"/>
                </a:cubicBezTo>
                <a:close/>
                <a:moveTo>
                  <a:pt x="9" y="417"/>
                </a:moveTo>
                <a:cubicBezTo>
                  <a:pt x="7" y="416"/>
                  <a:pt x="5" y="414"/>
                  <a:pt x="5" y="411"/>
                </a:cubicBezTo>
                <a:cubicBezTo>
                  <a:pt x="5" y="411"/>
                  <a:pt x="5" y="411"/>
                  <a:pt x="5" y="411"/>
                </a:cubicBezTo>
                <a:cubicBezTo>
                  <a:pt x="5" y="408"/>
                  <a:pt x="8" y="406"/>
                  <a:pt x="11" y="407"/>
                </a:cubicBezTo>
                <a:cubicBezTo>
                  <a:pt x="11" y="407"/>
                  <a:pt x="11" y="407"/>
                  <a:pt x="11" y="407"/>
                </a:cubicBezTo>
                <a:cubicBezTo>
                  <a:pt x="13" y="407"/>
                  <a:pt x="15" y="410"/>
                  <a:pt x="15" y="412"/>
                </a:cubicBezTo>
                <a:cubicBezTo>
                  <a:pt x="15" y="412"/>
                  <a:pt x="15" y="412"/>
                  <a:pt x="15" y="412"/>
                </a:cubicBezTo>
                <a:cubicBezTo>
                  <a:pt x="15" y="415"/>
                  <a:pt x="12" y="417"/>
                  <a:pt x="10" y="417"/>
                </a:cubicBezTo>
                <a:cubicBezTo>
                  <a:pt x="10" y="417"/>
                  <a:pt x="10" y="417"/>
                  <a:pt x="10" y="417"/>
                </a:cubicBezTo>
                <a:cubicBezTo>
                  <a:pt x="10" y="417"/>
                  <a:pt x="10" y="417"/>
                  <a:pt x="9" y="417"/>
                </a:cubicBezTo>
                <a:close/>
                <a:moveTo>
                  <a:pt x="942" y="403"/>
                </a:moveTo>
                <a:cubicBezTo>
                  <a:pt x="941" y="400"/>
                  <a:pt x="943" y="398"/>
                  <a:pt x="946" y="397"/>
                </a:cubicBezTo>
                <a:cubicBezTo>
                  <a:pt x="946" y="397"/>
                  <a:pt x="946" y="397"/>
                  <a:pt x="946" y="397"/>
                </a:cubicBezTo>
                <a:cubicBezTo>
                  <a:pt x="949" y="397"/>
                  <a:pt x="951" y="399"/>
                  <a:pt x="952" y="401"/>
                </a:cubicBezTo>
                <a:cubicBezTo>
                  <a:pt x="952" y="401"/>
                  <a:pt x="952" y="401"/>
                  <a:pt x="952" y="401"/>
                </a:cubicBezTo>
                <a:cubicBezTo>
                  <a:pt x="952" y="404"/>
                  <a:pt x="950" y="407"/>
                  <a:pt x="947" y="407"/>
                </a:cubicBezTo>
                <a:cubicBezTo>
                  <a:pt x="947" y="407"/>
                  <a:pt x="947" y="407"/>
                  <a:pt x="947" y="407"/>
                </a:cubicBezTo>
                <a:cubicBezTo>
                  <a:pt x="947" y="407"/>
                  <a:pt x="947" y="407"/>
                  <a:pt x="947" y="407"/>
                </a:cubicBezTo>
                <a:cubicBezTo>
                  <a:pt x="947" y="407"/>
                  <a:pt x="947" y="407"/>
                  <a:pt x="947" y="407"/>
                </a:cubicBezTo>
                <a:cubicBezTo>
                  <a:pt x="944" y="407"/>
                  <a:pt x="942" y="406"/>
                  <a:pt x="942" y="403"/>
                </a:cubicBezTo>
                <a:close/>
                <a:moveTo>
                  <a:pt x="14" y="389"/>
                </a:moveTo>
                <a:cubicBezTo>
                  <a:pt x="11" y="388"/>
                  <a:pt x="9" y="386"/>
                  <a:pt x="10" y="383"/>
                </a:cubicBezTo>
                <a:cubicBezTo>
                  <a:pt x="10" y="383"/>
                  <a:pt x="10" y="383"/>
                  <a:pt x="10" y="383"/>
                </a:cubicBezTo>
                <a:cubicBezTo>
                  <a:pt x="10" y="380"/>
                  <a:pt x="13" y="379"/>
                  <a:pt x="16" y="379"/>
                </a:cubicBezTo>
                <a:cubicBezTo>
                  <a:pt x="16" y="379"/>
                  <a:pt x="16" y="379"/>
                  <a:pt x="16" y="379"/>
                </a:cubicBezTo>
                <a:cubicBezTo>
                  <a:pt x="18" y="380"/>
                  <a:pt x="20" y="382"/>
                  <a:pt x="20" y="385"/>
                </a:cubicBezTo>
                <a:cubicBezTo>
                  <a:pt x="20" y="385"/>
                  <a:pt x="20" y="385"/>
                  <a:pt x="20" y="385"/>
                </a:cubicBezTo>
                <a:cubicBezTo>
                  <a:pt x="19" y="387"/>
                  <a:pt x="17" y="389"/>
                  <a:pt x="15" y="389"/>
                </a:cubicBezTo>
                <a:cubicBezTo>
                  <a:pt x="15" y="389"/>
                  <a:pt x="15" y="389"/>
                  <a:pt x="15" y="389"/>
                </a:cubicBezTo>
                <a:cubicBezTo>
                  <a:pt x="14" y="389"/>
                  <a:pt x="14" y="389"/>
                  <a:pt x="14" y="389"/>
                </a:cubicBezTo>
                <a:close/>
                <a:moveTo>
                  <a:pt x="936" y="376"/>
                </a:moveTo>
                <a:cubicBezTo>
                  <a:pt x="936" y="373"/>
                  <a:pt x="937" y="371"/>
                  <a:pt x="940" y="370"/>
                </a:cubicBezTo>
                <a:cubicBezTo>
                  <a:pt x="940" y="370"/>
                  <a:pt x="940" y="370"/>
                  <a:pt x="940" y="370"/>
                </a:cubicBezTo>
                <a:cubicBezTo>
                  <a:pt x="943" y="369"/>
                  <a:pt x="946" y="371"/>
                  <a:pt x="946" y="374"/>
                </a:cubicBezTo>
                <a:cubicBezTo>
                  <a:pt x="946" y="374"/>
                  <a:pt x="946" y="374"/>
                  <a:pt x="946" y="374"/>
                </a:cubicBezTo>
                <a:cubicBezTo>
                  <a:pt x="947" y="376"/>
                  <a:pt x="945" y="379"/>
                  <a:pt x="942" y="380"/>
                </a:cubicBezTo>
                <a:cubicBezTo>
                  <a:pt x="942" y="380"/>
                  <a:pt x="942" y="380"/>
                  <a:pt x="942" y="380"/>
                </a:cubicBezTo>
                <a:cubicBezTo>
                  <a:pt x="942" y="380"/>
                  <a:pt x="942" y="380"/>
                  <a:pt x="941" y="380"/>
                </a:cubicBezTo>
                <a:cubicBezTo>
                  <a:pt x="941" y="380"/>
                  <a:pt x="941" y="380"/>
                  <a:pt x="941" y="380"/>
                </a:cubicBezTo>
                <a:cubicBezTo>
                  <a:pt x="939" y="380"/>
                  <a:pt x="937" y="378"/>
                  <a:pt x="936" y="376"/>
                </a:cubicBezTo>
                <a:close/>
                <a:moveTo>
                  <a:pt x="20" y="362"/>
                </a:moveTo>
                <a:cubicBezTo>
                  <a:pt x="17" y="361"/>
                  <a:pt x="16" y="358"/>
                  <a:pt x="16" y="355"/>
                </a:cubicBezTo>
                <a:cubicBezTo>
                  <a:pt x="16" y="355"/>
                  <a:pt x="16" y="355"/>
                  <a:pt x="16" y="355"/>
                </a:cubicBezTo>
                <a:cubicBezTo>
                  <a:pt x="17" y="353"/>
                  <a:pt x="20" y="351"/>
                  <a:pt x="22" y="352"/>
                </a:cubicBezTo>
                <a:cubicBezTo>
                  <a:pt x="22" y="352"/>
                  <a:pt x="22" y="352"/>
                  <a:pt x="22" y="352"/>
                </a:cubicBezTo>
                <a:cubicBezTo>
                  <a:pt x="25" y="353"/>
                  <a:pt x="27" y="355"/>
                  <a:pt x="26" y="358"/>
                </a:cubicBezTo>
                <a:cubicBezTo>
                  <a:pt x="26" y="358"/>
                  <a:pt x="26" y="358"/>
                  <a:pt x="26" y="358"/>
                </a:cubicBezTo>
                <a:cubicBezTo>
                  <a:pt x="25" y="360"/>
                  <a:pt x="23" y="362"/>
                  <a:pt x="21" y="362"/>
                </a:cubicBezTo>
                <a:cubicBezTo>
                  <a:pt x="21" y="362"/>
                  <a:pt x="21" y="362"/>
                  <a:pt x="21" y="362"/>
                </a:cubicBezTo>
                <a:cubicBezTo>
                  <a:pt x="21" y="362"/>
                  <a:pt x="20" y="362"/>
                  <a:pt x="20" y="362"/>
                </a:cubicBezTo>
                <a:close/>
                <a:moveTo>
                  <a:pt x="929" y="349"/>
                </a:moveTo>
                <a:cubicBezTo>
                  <a:pt x="929" y="346"/>
                  <a:pt x="930" y="344"/>
                  <a:pt x="933" y="343"/>
                </a:cubicBezTo>
                <a:cubicBezTo>
                  <a:pt x="933" y="343"/>
                  <a:pt x="933" y="343"/>
                  <a:pt x="933" y="343"/>
                </a:cubicBezTo>
                <a:cubicBezTo>
                  <a:pt x="936" y="342"/>
                  <a:pt x="938" y="344"/>
                  <a:pt x="939" y="346"/>
                </a:cubicBezTo>
                <a:cubicBezTo>
                  <a:pt x="939" y="346"/>
                  <a:pt x="939" y="346"/>
                  <a:pt x="939" y="346"/>
                </a:cubicBezTo>
                <a:cubicBezTo>
                  <a:pt x="940" y="349"/>
                  <a:pt x="938" y="352"/>
                  <a:pt x="936" y="353"/>
                </a:cubicBezTo>
                <a:cubicBezTo>
                  <a:pt x="936" y="353"/>
                  <a:pt x="936" y="353"/>
                  <a:pt x="936" y="353"/>
                </a:cubicBezTo>
                <a:cubicBezTo>
                  <a:pt x="935" y="353"/>
                  <a:pt x="935" y="353"/>
                  <a:pt x="934" y="353"/>
                </a:cubicBezTo>
                <a:cubicBezTo>
                  <a:pt x="934" y="353"/>
                  <a:pt x="934" y="353"/>
                  <a:pt x="934" y="353"/>
                </a:cubicBezTo>
                <a:cubicBezTo>
                  <a:pt x="932" y="353"/>
                  <a:pt x="930" y="351"/>
                  <a:pt x="929" y="349"/>
                </a:cubicBezTo>
                <a:close/>
                <a:moveTo>
                  <a:pt x="28" y="335"/>
                </a:moveTo>
                <a:cubicBezTo>
                  <a:pt x="25" y="334"/>
                  <a:pt x="24" y="331"/>
                  <a:pt x="24" y="328"/>
                </a:cubicBezTo>
                <a:cubicBezTo>
                  <a:pt x="24" y="328"/>
                  <a:pt x="24" y="328"/>
                  <a:pt x="24" y="328"/>
                </a:cubicBezTo>
                <a:cubicBezTo>
                  <a:pt x="25" y="326"/>
                  <a:pt x="28" y="324"/>
                  <a:pt x="31" y="325"/>
                </a:cubicBezTo>
                <a:cubicBezTo>
                  <a:pt x="31" y="325"/>
                  <a:pt x="31" y="325"/>
                  <a:pt x="31" y="325"/>
                </a:cubicBezTo>
                <a:cubicBezTo>
                  <a:pt x="33" y="326"/>
                  <a:pt x="35" y="329"/>
                  <a:pt x="34" y="332"/>
                </a:cubicBezTo>
                <a:cubicBezTo>
                  <a:pt x="34" y="332"/>
                  <a:pt x="34" y="332"/>
                  <a:pt x="34" y="332"/>
                </a:cubicBezTo>
                <a:cubicBezTo>
                  <a:pt x="33" y="334"/>
                  <a:pt x="31" y="335"/>
                  <a:pt x="29" y="335"/>
                </a:cubicBezTo>
                <a:cubicBezTo>
                  <a:pt x="29" y="335"/>
                  <a:pt x="29" y="335"/>
                  <a:pt x="29" y="335"/>
                </a:cubicBezTo>
                <a:cubicBezTo>
                  <a:pt x="29" y="335"/>
                  <a:pt x="28" y="335"/>
                  <a:pt x="28" y="335"/>
                </a:cubicBezTo>
                <a:close/>
                <a:moveTo>
                  <a:pt x="921" y="323"/>
                </a:moveTo>
                <a:cubicBezTo>
                  <a:pt x="920" y="320"/>
                  <a:pt x="921" y="317"/>
                  <a:pt x="924" y="316"/>
                </a:cubicBezTo>
                <a:cubicBezTo>
                  <a:pt x="924" y="316"/>
                  <a:pt x="924" y="316"/>
                  <a:pt x="924" y="316"/>
                </a:cubicBezTo>
                <a:cubicBezTo>
                  <a:pt x="927" y="315"/>
                  <a:pt x="930" y="317"/>
                  <a:pt x="930" y="319"/>
                </a:cubicBezTo>
                <a:cubicBezTo>
                  <a:pt x="930" y="319"/>
                  <a:pt x="930" y="319"/>
                  <a:pt x="930" y="319"/>
                </a:cubicBezTo>
                <a:cubicBezTo>
                  <a:pt x="930" y="319"/>
                  <a:pt x="930" y="319"/>
                  <a:pt x="930" y="319"/>
                </a:cubicBezTo>
                <a:cubicBezTo>
                  <a:pt x="930" y="319"/>
                  <a:pt x="930" y="319"/>
                  <a:pt x="930" y="319"/>
                </a:cubicBezTo>
                <a:cubicBezTo>
                  <a:pt x="931" y="322"/>
                  <a:pt x="930" y="325"/>
                  <a:pt x="927" y="326"/>
                </a:cubicBezTo>
                <a:cubicBezTo>
                  <a:pt x="927" y="326"/>
                  <a:pt x="927" y="326"/>
                  <a:pt x="927" y="326"/>
                </a:cubicBezTo>
                <a:cubicBezTo>
                  <a:pt x="927" y="326"/>
                  <a:pt x="926" y="326"/>
                  <a:pt x="926" y="326"/>
                </a:cubicBezTo>
                <a:cubicBezTo>
                  <a:pt x="926" y="326"/>
                  <a:pt x="926" y="326"/>
                  <a:pt x="926" y="326"/>
                </a:cubicBezTo>
                <a:cubicBezTo>
                  <a:pt x="924" y="326"/>
                  <a:pt x="922" y="325"/>
                  <a:pt x="921" y="323"/>
                </a:cubicBezTo>
                <a:close/>
                <a:moveTo>
                  <a:pt x="37" y="308"/>
                </a:moveTo>
                <a:cubicBezTo>
                  <a:pt x="34" y="307"/>
                  <a:pt x="33" y="304"/>
                  <a:pt x="34" y="302"/>
                </a:cubicBezTo>
                <a:cubicBezTo>
                  <a:pt x="34" y="302"/>
                  <a:pt x="34" y="302"/>
                  <a:pt x="34" y="302"/>
                </a:cubicBezTo>
                <a:cubicBezTo>
                  <a:pt x="35" y="299"/>
                  <a:pt x="38" y="298"/>
                  <a:pt x="41" y="299"/>
                </a:cubicBezTo>
                <a:cubicBezTo>
                  <a:pt x="41" y="299"/>
                  <a:pt x="41" y="299"/>
                  <a:pt x="41" y="299"/>
                </a:cubicBezTo>
                <a:cubicBezTo>
                  <a:pt x="43" y="300"/>
                  <a:pt x="44" y="303"/>
                  <a:pt x="43" y="305"/>
                </a:cubicBezTo>
                <a:cubicBezTo>
                  <a:pt x="43" y="305"/>
                  <a:pt x="43" y="305"/>
                  <a:pt x="43" y="305"/>
                </a:cubicBezTo>
                <a:cubicBezTo>
                  <a:pt x="43" y="307"/>
                  <a:pt x="41" y="309"/>
                  <a:pt x="39" y="309"/>
                </a:cubicBezTo>
                <a:cubicBezTo>
                  <a:pt x="39" y="309"/>
                  <a:pt x="39" y="309"/>
                  <a:pt x="39" y="309"/>
                </a:cubicBezTo>
                <a:cubicBezTo>
                  <a:pt x="38" y="309"/>
                  <a:pt x="38" y="309"/>
                  <a:pt x="37" y="308"/>
                </a:cubicBezTo>
                <a:close/>
                <a:moveTo>
                  <a:pt x="911" y="297"/>
                </a:moveTo>
                <a:cubicBezTo>
                  <a:pt x="910" y="294"/>
                  <a:pt x="911" y="291"/>
                  <a:pt x="914" y="290"/>
                </a:cubicBezTo>
                <a:cubicBezTo>
                  <a:pt x="914" y="290"/>
                  <a:pt x="914" y="290"/>
                  <a:pt x="914" y="290"/>
                </a:cubicBezTo>
                <a:cubicBezTo>
                  <a:pt x="916" y="289"/>
                  <a:pt x="919" y="291"/>
                  <a:pt x="920" y="293"/>
                </a:cubicBezTo>
                <a:cubicBezTo>
                  <a:pt x="920" y="293"/>
                  <a:pt x="920" y="293"/>
                  <a:pt x="920" y="293"/>
                </a:cubicBezTo>
                <a:cubicBezTo>
                  <a:pt x="921" y="296"/>
                  <a:pt x="920" y="299"/>
                  <a:pt x="918" y="300"/>
                </a:cubicBezTo>
                <a:cubicBezTo>
                  <a:pt x="918" y="300"/>
                  <a:pt x="918" y="300"/>
                  <a:pt x="918" y="300"/>
                </a:cubicBezTo>
                <a:cubicBezTo>
                  <a:pt x="917" y="300"/>
                  <a:pt x="916" y="300"/>
                  <a:pt x="916" y="300"/>
                </a:cubicBezTo>
                <a:cubicBezTo>
                  <a:pt x="916" y="300"/>
                  <a:pt x="916" y="300"/>
                  <a:pt x="916" y="300"/>
                </a:cubicBezTo>
                <a:cubicBezTo>
                  <a:pt x="914" y="300"/>
                  <a:pt x="912" y="299"/>
                  <a:pt x="911" y="297"/>
                </a:cubicBezTo>
                <a:close/>
                <a:moveTo>
                  <a:pt x="48" y="282"/>
                </a:moveTo>
                <a:cubicBezTo>
                  <a:pt x="45" y="281"/>
                  <a:pt x="44" y="278"/>
                  <a:pt x="45" y="276"/>
                </a:cubicBezTo>
                <a:cubicBezTo>
                  <a:pt x="45" y="276"/>
                  <a:pt x="45" y="276"/>
                  <a:pt x="45" y="276"/>
                </a:cubicBezTo>
                <a:cubicBezTo>
                  <a:pt x="47" y="273"/>
                  <a:pt x="50" y="272"/>
                  <a:pt x="52" y="273"/>
                </a:cubicBezTo>
                <a:cubicBezTo>
                  <a:pt x="52" y="273"/>
                  <a:pt x="52" y="273"/>
                  <a:pt x="52" y="273"/>
                </a:cubicBezTo>
                <a:cubicBezTo>
                  <a:pt x="55" y="275"/>
                  <a:pt x="56" y="278"/>
                  <a:pt x="55" y="280"/>
                </a:cubicBezTo>
                <a:cubicBezTo>
                  <a:pt x="55" y="280"/>
                  <a:pt x="55" y="280"/>
                  <a:pt x="55" y="280"/>
                </a:cubicBezTo>
                <a:cubicBezTo>
                  <a:pt x="54" y="282"/>
                  <a:pt x="52" y="283"/>
                  <a:pt x="50" y="283"/>
                </a:cubicBezTo>
                <a:cubicBezTo>
                  <a:pt x="50" y="283"/>
                  <a:pt x="50" y="283"/>
                  <a:pt x="50" y="283"/>
                </a:cubicBezTo>
                <a:cubicBezTo>
                  <a:pt x="49" y="283"/>
                  <a:pt x="49" y="283"/>
                  <a:pt x="48" y="282"/>
                </a:cubicBezTo>
                <a:close/>
                <a:moveTo>
                  <a:pt x="900" y="272"/>
                </a:moveTo>
                <a:cubicBezTo>
                  <a:pt x="898" y="269"/>
                  <a:pt x="899" y="266"/>
                  <a:pt x="902" y="265"/>
                </a:cubicBezTo>
                <a:cubicBezTo>
                  <a:pt x="902" y="265"/>
                  <a:pt x="902" y="265"/>
                  <a:pt x="902" y="265"/>
                </a:cubicBezTo>
                <a:cubicBezTo>
                  <a:pt x="904" y="264"/>
                  <a:pt x="907" y="265"/>
                  <a:pt x="908" y="267"/>
                </a:cubicBezTo>
                <a:cubicBezTo>
                  <a:pt x="908" y="267"/>
                  <a:pt x="908" y="267"/>
                  <a:pt x="908" y="267"/>
                </a:cubicBezTo>
                <a:cubicBezTo>
                  <a:pt x="908" y="267"/>
                  <a:pt x="908" y="267"/>
                  <a:pt x="908" y="267"/>
                </a:cubicBezTo>
                <a:cubicBezTo>
                  <a:pt x="908" y="267"/>
                  <a:pt x="908" y="267"/>
                  <a:pt x="908" y="267"/>
                </a:cubicBezTo>
                <a:cubicBezTo>
                  <a:pt x="910" y="270"/>
                  <a:pt x="909" y="273"/>
                  <a:pt x="906" y="274"/>
                </a:cubicBezTo>
                <a:cubicBezTo>
                  <a:pt x="906" y="274"/>
                  <a:pt x="906" y="274"/>
                  <a:pt x="906" y="274"/>
                </a:cubicBezTo>
                <a:cubicBezTo>
                  <a:pt x="905" y="274"/>
                  <a:pt x="905" y="275"/>
                  <a:pt x="904" y="275"/>
                </a:cubicBezTo>
                <a:cubicBezTo>
                  <a:pt x="904" y="275"/>
                  <a:pt x="904" y="275"/>
                  <a:pt x="904" y="275"/>
                </a:cubicBezTo>
                <a:cubicBezTo>
                  <a:pt x="902" y="275"/>
                  <a:pt x="900" y="274"/>
                  <a:pt x="900" y="272"/>
                </a:cubicBezTo>
                <a:close/>
                <a:moveTo>
                  <a:pt x="60" y="257"/>
                </a:moveTo>
                <a:cubicBezTo>
                  <a:pt x="58" y="256"/>
                  <a:pt x="57" y="253"/>
                  <a:pt x="58" y="251"/>
                </a:cubicBezTo>
                <a:cubicBezTo>
                  <a:pt x="58" y="251"/>
                  <a:pt x="58" y="251"/>
                  <a:pt x="58" y="251"/>
                </a:cubicBezTo>
                <a:cubicBezTo>
                  <a:pt x="60" y="248"/>
                  <a:pt x="63" y="247"/>
                  <a:pt x="65" y="249"/>
                </a:cubicBezTo>
                <a:cubicBezTo>
                  <a:pt x="65" y="249"/>
                  <a:pt x="65" y="249"/>
                  <a:pt x="65" y="249"/>
                </a:cubicBezTo>
                <a:cubicBezTo>
                  <a:pt x="67" y="250"/>
                  <a:pt x="68" y="253"/>
                  <a:pt x="67" y="255"/>
                </a:cubicBezTo>
                <a:cubicBezTo>
                  <a:pt x="67" y="255"/>
                  <a:pt x="67" y="255"/>
                  <a:pt x="67" y="255"/>
                </a:cubicBezTo>
                <a:cubicBezTo>
                  <a:pt x="66" y="257"/>
                  <a:pt x="64" y="258"/>
                  <a:pt x="63" y="258"/>
                </a:cubicBezTo>
                <a:cubicBezTo>
                  <a:pt x="63" y="258"/>
                  <a:pt x="63" y="258"/>
                  <a:pt x="63" y="258"/>
                </a:cubicBezTo>
                <a:cubicBezTo>
                  <a:pt x="62" y="258"/>
                  <a:pt x="61" y="258"/>
                  <a:pt x="60" y="257"/>
                </a:cubicBezTo>
                <a:close/>
                <a:moveTo>
                  <a:pt x="887" y="247"/>
                </a:moveTo>
                <a:cubicBezTo>
                  <a:pt x="887" y="247"/>
                  <a:pt x="887" y="247"/>
                  <a:pt x="887" y="247"/>
                </a:cubicBezTo>
                <a:cubicBezTo>
                  <a:pt x="885" y="245"/>
                  <a:pt x="886" y="242"/>
                  <a:pt x="888" y="241"/>
                </a:cubicBezTo>
                <a:cubicBezTo>
                  <a:pt x="888" y="241"/>
                  <a:pt x="888" y="241"/>
                  <a:pt x="888" y="241"/>
                </a:cubicBezTo>
                <a:cubicBezTo>
                  <a:pt x="891" y="239"/>
                  <a:pt x="894" y="240"/>
                  <a:pt x="895" y="242"/>
                </a:cubicBezTo>
                <a:cubicBezTo>
                  <a:pt x="895" y="242"/>
                  <a:pt x="895" y="242"/>
                  <a:pt x="895" y="242"/>
                </a:cubicBezTo>
                <a:cubicBezTo>
                  <a:pt x="897" y="245"/>
                  <a:pt x="896" y="248"/>
                  <a:pt x="893" y="249"/>
                </a:cubicBezTo>
                <a:cubicBezTo>
                  <a:pt x="893" y="249"/>
                  <a:pt x="893" y="249"/>
                  <a:pt x="893" y="249"/>
                </a:cubicBezTo>
                <a:cubicBezTo>
                  <a:pt x="893" y="250"/>
                  <a:pt x="892" y="250"/>
                  <a:pt x="891" y="250"/>
                </a:cubicBezTo>
                <a:cubicBezTo>
                  <a:pt x="891" y="250"/>
                  <a:pt x="891" y="250"/>
                  <a:pt x="891" y="250"/>
                </a:cubicBezTo>
                <a:cubicBezTo>
                  <a:pt x="889" y="250"/>
                  <a:pt x="887" y="249"/>
                  <a:pt x="887" y="247"/>
                </a:cubicBezTo>
                <a:close/>
                <a:moveTo>
                  <a:pt x="74" y="233"/>
                </a:moveTo>
                <a:cubicBezTo>
                  <a:pt x="72" y="232"/>
                  <a:pt x="71" y="228"/>
                  <a:pt x="73" y="226"/>
                </a:cubicBezTo>
                <a:cubicBezTo>
                  <a:pt x="73" y="226"/>
                  <a:pt x="73" y="226"/>
                  <a:pt x="73" y="226"/>
                </a:cubicBezTo>
                <a:cubicBezTo>
                  <a:pt x="74" y="224"/>
                  <a:pt x="77" y="223"/>
                  <a:pt x="79" y="224"/>
                </a:cubicBezTo>
                <a:cubicBezTo>
                  <a:pt x="79" y="224"/>
                  <a:pt x="79" y="224"/>
                  <a:pt x="79" y="224"/>
                </a:cubicBezTo>
                <a:cubicBezTo>
                  <a:pt x="82" y="226"/>
                  <a:pt x="83" y="229"/>
                  <a:pt x="81" y="231"/>
                </a:cubicBezTo>
                <a:cubicBezTo>
                  <a:pt x="81" y="231"/>
                  <a:pt x="81" y="231"/>
                  <a:pt x="81" y="231"/>
                </a:cubicBezTo>
                <a:cubicBezTo>
                  <a:pt x="80" y="233"/>
                  <a:pt x="78" y="234"/>
                  <a:pt x="77" y="234"/>
                </a:cubicBezTo>
                <a:cubicBezTo>
                  <a:pt x="77" y="234"/>
                  <a:pt x="77" y="234"/>
                  <a:pt x="77" y="234"/>
                </a:cubicBezTo>
                <a:cubicBezTo>
                  <a:pt x="76" y="234"/>
                  <a:pt x="75" y="233"/>
                  <a:pt x="74" y="233"/>
                </a:cubicBezTo>
                <a:close/>
                <a:moveTo>
                  <a:pt x="872" y="224"/>
                </a:moveTo>
                <a:cubicBezTo>
                  <a:pt x="871" y="221"/>
                  <a:pt x="871" y="218"/>
                  <a:pt x="874" y="217"/>
                </a:cubicBezTo>
                <a:cubicBezTo>
                  <a:pt x="874" y="217"/>
                  <a:pt x="874" y="217"/>
                  <a:pt x="874" y="217"/>
                </a:cubicBezTo>
                <a:cubicBezTo>
                  <a:pt x="876" y="215"/>
                  <a:pt x="879" y="216"/>
                  <a:pt x="880" y="218"/>
                </a:cubicBezTo>
                <a:cubicBezTo>
                  <a:pt x="880" y="218"/>
                  <a:pt x="880" y="218"/>
                  <a:pt x="880" y="218"/>
                </a:cubicBezTo>
                <a:cubicBezTo>
                  <a:pt x="882" y="221"/>
                  <a:pt x="881" y="224"/>
                  <a:pt x="879" y="225"/>
                </a:cubicBezTo>
                <a:cubicBezTo>
                  <a:pt x="879" y="225"/>
                  <a:pt x="879" y="225"/>
                  <a:pt x="879" y="225"/>
                </a:cubicBezTo>
                <a:cubicBezTo>
                  <a:pt x="878" y="226"/>
                  <a:pt x="877" y="226"/>
                  <a:pt x="876" y="226"/>
                </a:cubicBezTo>
                <a:cubicBezTo>
                  <a:pt x="876" y="226"/>
                  <a:pt x="876" y="226"/>
                  <a:pt x="876" y="226"/>
                </a:cubicBezTo>
                <a:cubicBezTo>
                  <a:pt x="875" y="226"/>
                  <a:pt x="873" y="225"/>
                  <a:pt x="872" y="224"/>
                </a:cubicBezTo>
                <a:close/>
                <a:moveTo>
                  <a:pt x="89" y="210"/>
                </a:moveTo>
                <a:cubicBezTo>
                  <a:pt x="87" y="208"/>
                  <a:pt x="87" y="205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90" y="200"/>
                  <a:pt x="93" y="200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7" y="203"/>
                  <a:pt x="98" y="206"/>
                  <a:pt x="96" y="208"/>
                </a:cubicBezTo>
                <a:cubicBezTo>
                  <a:pt x="96" y="208"/>
                  <a:pt x="96" y="208"/>
                  <a:pt x="96" y="208"/>
                </a:cubicBezTo>
                <a:cubicBezTo>
                  <a:pt x="95" y="210"/>
                  <a:pt x="94" y="210"/>
                  <a:pt x="92" y="210"/>
                </a:cubicBezTo>
                <a:cubicBezTo>
                  <a:pt x="92" y="210"/>
                  <a:pt x="92" y="210"/>
                  <a:pt x="92" y="210"/>
                </a:cubicBezTo>
                <a:cubicBezTo>
                  <a:pt x="91" y="210"/>
                  <a:pt x="90" y="210"/>
                  <a:pt x="89" y="210"/>
                </a:cubicBezTo>
                <a:close/>
                <a:moveTo>
                  <a:pt x="856" y="201"/>
                </a:moveTo>
                <a:cubicBezTo>
                  <a:pt x="855" y="199"/>
                  <a:pt x="855" y="196"/>
                  <a:pt x="857" y="194"/>
                </a:cubicBezTo>
                <a:cubicBezTo>
                  <a:pt x="857" y="194"/>
                  <a:pt x="857" y="194"/>
                  <a:pt x="857" y="194"/>
                </a:cubicBezTo>
                <a:cubicBezTo>
                  <a:pt x="860" y="192"/>
                  <a:pt x="863" y="193"/>
                  <a:pt x="864" y="195"/>
                </a:cubicBezTo>
                <a:cubicBezTo>
                  <a:pt x="864" y="195"/>
                  <a:pt x="864" y="195"/>
                  <a:pt x="864" y="195"/>
                </a:cubicBezTo>
                <a:cubicBezTo>
                  <a:pt x="866" y="197"/>
                  <a:pt x="866" y="200"/>
                  <a:pt x="863" y="202"/>
                </a:cubicBezTo>
                <a:cubicBezTo>
                  <a:pt x="863" y="202"/>
                  <a:pt x="863" y="202"/>
                  <a:pt x="863" y="202"/>
                </a:cubicBezTo>
                <a:cubicBezTo>
                  <a:pt x="862" y="203"/>
                  <a:pt x="861" y="203"/>
                  <a:pt x="860" y="203"/>
                </a:cubicBezTo>
                <a:cubicBezTo>
                  <a:pt x="860" y="203"/>
                  <a:pt x="860" y="203"/>
                  <a:pt x="860" y="203"/>
                </a:cubicBezTo>
                <a:cubicBezTo>
                  <a:pt x="859" y="203"/>
                  <a:pt x="857" y="202"/>
                  <a:pt x="856" y="201"/>
                </a:cubicBezTo>
                <a:close/>
                <a:moveTo>
                  <a:pt x="106" y="187"/>
                </a:moveTo>
                <a:cubicBezTo>
                  <a:pt x="104" y="185"/>
                  <a:pt x="104" y="182"/>
                  <a:pt x="105" y="180"/>
                </a:cubicBezTo>
                <a:cubicBezTo>
                  <a:pt x="105" y="180"/>
                  <a:pt x="105" y="180"/>
                  <a:pt x="105" y="180"/>
                </a:cubicBezTo>
                <a:cubicBezTo>
                  <a:pt x="107" y="178"/>
                  <a:pt x="110" y="177"/>
                  <a:pt x="112" y="179"/>
                </a:cubicBezTo>
                <a:cubicBezTo>
                  <a:pt x="112" y="179"/>
                  <a:pt x="112" y="179"/>
                  <a:pt x="112" y="179"/>
                </a:cubicBezTo>
                <a:cubicBezTo>
                  <a:pt x="114" y="181"/>
                  <a:pt x="115" y="184"/>
                  <a:pt x="113" y="186"/>
                </a:cubicBezTo>
                <a:cubicBezTo>
                  <a:pt x="113" y="186"/>
                  <a:pt x="113" y="186"/>
                  <a:pt x="113" y="186"/>
                </a:cubicBezTo>
                <a:cubicBezTo>
                  <a:pt x="112" y="187"/>
                  <a:pt x="111" y="188"/>
                  <a:pt x="109" y="188"/>
                </a:cubicBezTo>
                <a:cubicBezTo>
                  <a:pt x="109" y="188"/>
                  <a:pt x="109" y="188"/>
                  <a:pt x="109" y="188"/>
                </a:cubicBezTo>
                <a:cubicBezTo>
                  <a:pt x="108" y="188"/>
                  <a:pt x="107" y="188"/>
                  <a:pt x="106" y="187"/>
                </a:cubicBezTo>
                <a:close/>
                <a:moveTo>
                  <a:pt x="839" y="179"/>
                </a:moveTo>
                <a:cubicBezTo>
                  <a:pt x="837" y="177"/>
                  <a:pt x="838" y="174"/>
                  <a:pt x="840" y="172"/>
                </a:cubicBezTo>
                <a:cubicBezTo>
                  <a:pt x="840" y="172"/>
                  <a:pt x="840" y="172"/>
                  <a:pt x="840" y="172"/>
                </a:cubicBezTo>
                <a:cubicBezTo>
                  <a:pt x="842" y="170"/>
                  <a:pt x="845" y="171"/>
                  <a:pt x="847" y="173"/>
                </a:cubicBezTo>
                <a:cubicBezTo>
                  <a:pt x="847" y="173"/>
                  <a:pt x="847" y="173"/>
                  <a:pt x="847" y="173"/>
                </a:cubicBezTo>
                <a:cubicBezTo>
                  <a:pt x="847" y="173"/>
                  <a:pt x="847" y="173"/>
                  <a:pt x="847" y="173"/>
                </a:cubicBezTo>
                <a:cubicBezTo>
                  <a:pt x="847" y="173"/>
                  <a:pt x="847" y="173"/>
                  <a:pt x="847" y="173"/>
                </a:cubicBezTo>
                <a:cubicBezTo>
                  <a:pt x="849" y="175"/>
                  <a:pt x="848" y="178"/>
                  <a:pt x="846" y="180"/>
                </a:cubicBezTo>
                <a:cubicBezTo>
                  <a:pt x="846" y="180"/>
                  <a:pt x="846" y="180"/>
                  <a:pt x="846" y="180"/>
                </a:cubicBezTo>
                <a:cubicBezTo>
                  <a:pt x="845" y="181"/>
                  <a:pt x="844" y="181"/>
                  <a:pt x="843" y="181"/>
                </a:cubicBezTo>
                <a:cubicBezTo>
                  <a:pt x="843" y="181"/>
                  <a:pt x="843" y="181"/>
                  <a:pt x="843" y="181"/>
                </a:cubicBezTo>
                <a:cubicBezTo>
                  <a:pt x="842" y="181"/>
                  <a:pt x="840" y="180"/>
                  <a:pt x="839" y="179"/>
                </a:cubicBezTo>
                <a:close/>
                <a:moveTo>
                  <a:pt x="124" y="165"/>
                </a:moveTo>
                <a:cubicBezTo>
                  <a:pt x="122" y="164"/>
                  <a:pt x="122" y="160"/>
                  <a:pt x="124" y="158"/>
                </a:cubicBezTo>
                <a:cubicBezTo>
                  <a:pt x="124" y="158"/>
                  <a:pt x="124" y="158"/>
                  <a:pt x="124" y="158"/>
                </a:cubicBezTo>
                <a:cubicBezTo>
                  <a:pt x="125" y="156"/>
                  <a:pt x="129" y="156"/>
                  <a:pt x="131" y="158"/>
                </a:cubicBezTo>
                <a:cubicBezTo>
                  <a:pt x="131" y="158"/>
                  <a:pt x="131" y="158"/>
                  <a:pt x="131" y="158"/>
                </a:cubicBezTo>
                <a:cubicBezTo>
                  <a:pt x="133" y="160"/>
                  <a:pt x="133" y="163"/>
                  <a:pt x="131" y="165"/>
                </a:cubicBezTo>
                <a:cubicBezTo>
                  <a:pt x="131" y="165"/>
                  <a:pt x="131" y="165"/>
                  <a:pt x="131" y="165"/>
                </a:cubicBezTo>
                <a:cubicBezTo>
                  <a:pt x="130" y="166"/>
                  <a:pt x="129" y="167"/>
                  <a:pt x="127" y="167"/>
                </a:cubicBezTo>
                <a:cubicBezTo>
                  <a:pt x="127" y="167"/>
                  <a:pt x="127" y="167"/>
                  <a:pt x="127" y="167"/>
                </a:cubicBezTo>
                <a:cubicBezTo>
                  <a:pt x="126" y="167"/>
                  <a:pt x="125" y="166"/>
                  <a:pt x="124" y="165"/>
                </a:cubicBezTo>
                <a:close/>
                <a:moveTo>
                  <a:pt x="821" y="159"/>
                </a:moveTo>
                <a:cubicBezTo>
                  <a:pt x="821" y="159"/>
                  <a:pt x="821" y="159"/>
                  <a:pt x="821" y="159"/>
                </a:cubicBezTo>
                <a:cubicBezTo>
                  <a:pt x="819" y="157"/>
                  <a:pt x="819" y="153"/>
                  <a:pt x="821" y="151"/>
                </a:cubicBezTo>
                <a:cubicBezTo>
                  <a:pt x="821" y="151"/>
                  <a:pt x="821" y="151"/>
                  <a:pt x="821" y="151"/>
                </a:cubicBezTo>
                <a:cubicBezTo>
                  <a:pt x="823" y="150"/>
                  <a:pt x="826" y="150"/>
                  <a:pt x="828" y="152"/>
                </a:cubicBezTo>
                <a:cubicBezTo>
                  <a:pt x="828" y="152"/>
                  <a:pt x="828" y="152"/>
                  <a:pt x="828" y="152"/>
                </a:cubicBezTo>
                <a:cubicBezTo>
                  <a:pt x="830" y="154"/>
                  <a:pt x="830" y="157"/>
                  <a:pt x="828" y="159"/>
                </a:cubicBezTo>
                <a:cubicBezTo>
                  <a:pt x="828" y="159"/>
                  <a:pt x="828" y="159"/>
                  <a:pt x="828" y="159"/>
                </a:cubicBezTo>
                <a:cubicBezTo>
                  <a:pt x="827" y="160"/>
                  <a:pt x="826" y="160"/>
                  <a:pt x="825" y="160"/>
                </a:cubicBezTo>
                <a:cubicBezTo>
                  <a:pt x="825" y="160"/>
                  <a:pt x="825" y="160"/>
                  <a:pt x="825" y="160"/>
                </a:cubicBezTo>
                <a:cubicBezTo>
                  <a:pt x="823" y="160"/>
                  <a:pt x="822" y="160"/>
                  <a:pt x="821" y="159"/>
                </a:cubicBezTo>
                <a:close/>
                <a:moveTo>
                  <a:pt x="143" y="145"/>
                </a:moveTo>
                <a:cubicBezTo>
                  <a:pt x="141" y="143"/>
                  <a:pt x="141" y="140"/>
                  <a:pt x="143" y="138"/>
                </a:cubicBezTo>
                <a:cubicBezTo>
                  <a:pt x="143" y="138"/>
                  <a:pt x="143" y="138"/>
                  <a:pt x="143" y="138"/>
                </a:cubicBezTo>
                <a:cubicBezTo>
                  <a:pt x="143" y="138"/>
                  <a:pt x="143" y="138"/>
                  <a:pt x="143" y="138"/>
                </a:cubicBezTo>
                <a:cubicBezTo>
                  <a:pt x="143" y="138"/>
                  <a:pt x="143" y="138"/>
                  <a:pt x="143" y="138"/>
                </a:cubicBezTo>
                <a:cubicBezTo>
                  <a:pt x="145" y="136"/>
                  <a:pt x="148" y="136"/>
                  <a:pt x="150" y="138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52" y="140"/>
                  <a:pt x="152" y="143"/>
                  <a:pt x="150" y="145"/>
                </a:cubicBezTo>
                <a:cubicBezTo>
                  <a:pt x="150" y="145"/>
                  <a:pt x="150" y="145"/>
                  <a:pt x="150" y="145"/>
                </a:cubicBezTo>
                <a:cubicBezTo>
                  <a:pt x="149" y="146"/>
                  <a:pt x="148" y="147"/>
                  <a:pt x="147" y="147"/>
                </a:cubicBezTo>
                <a:cubicBezTo>
                  <a:pt x="147" y="147"/>
                  <a:pt x="147" y="147"/>
                  <a:pt x="147" y="147"/>
                </a:cubicBezTo>
                <a:cubicBezTo>
                  <a:pt x="145" y="147"/>
                  <a:pt x="144" y="146"/>
                  <a:pt x="143" y="145"/>
                </a:cubicBezTo>
                <a:close/>
                <a:moveTo>
                  <a:pt x="801" y="139"/>
                </a:moveTo>
                <a:cubicBezTo>
                  <a:pt x="799" y="137"/>
                  <a:pt x="799" y="134"/>
                  <a:pt x="801" y="132"/>
                </a:cubicBezTo>
                <a:cubicBezTo>
                  <a:pt x="801" y="132"/>
                  <a:pt x="801" y="132"/>
                  <a:pt x="801" y="132"/>
                </a:cubicBezTo>
                <a:cubicBezTo>
                  <a:pt x="803" y="130"/>
                  <a:pt x="806" y="130"/>
                  <a:pt x="808" y="132"/>
                </a:cubicBezTo>
                <a:cubicBezTo>
                  <a:pt x="808" y="132"/>
                  <a:pt x="808" y="132"/>
                  <a:pt x="808" y="132"/>
                </a:cubicBezTo>
                <a:cubicBezTo>
                  <a:pt x="810" y="134"/>
                  <a:pt x="810" y="137"/>
                  <a:pt x="808" y="139"/>
                </a:cubicBezTo>
                <a:cubicBezTo>
                  <a:pt x="808" y="139"/>
                  <a:pt x="808" y="139"/>
                  <a:pt x="808" y="139"/>
                </a:cubicBezTo>
                <a:cubicBezTo>
                  <a:pt x="807" y="140"/>
                  <a:pt x="806" y="140"/>
                  <a:pt x="805" y="140"/>
                </a:cubicBezTo>
                <a:cubicBezTo>
                  <a:pt x="805" y="140"/>
                  <a:pt x="805" y="140"/>
                  <a:pt x="805" y="140"/>
                </a:cubicBezTo>
                <a:cubicBezTo>
                  <a:pt x="804" y="140"/>
                  <a:pt x="802" y="140"/>
                  <a:pt x="801" y="139"/>
                </a:cubicBezTo>
                <a:close/>
                <a:moveTo>
                  <a:pt x="163" y="126"/>
                </a:moveTo>
                <a:cubicBezTo>
                  <a:pt x="162" y="124"/>
                  <a:pt x="162" y="121"/>
                  <a:pt x="164" y="119"/>
                </a:cubicBezTo>
                <a:cubicBezTo>
                  <a:pt x="164" y="119"/>
                  <a:pt x="164" y="119"/>
                  <a:pt x="164" y="119"/>
                </a:cubicBezTo>
                <a:cubicBezTo>
                  <a:pt x="166" y="117"/>
                  <a:pt x="169" y="117"/>
                  <a:pt x="171" y="119"/>
                </a:cubicBezTo>
                <a:cubicBezTo>
                  <a:pt x="171" y="119"/>
                  <a:pt x="171" y="119"/>
                  <a:pt x="171" y="119"/>
                </a:cubicBezTo>
                <a:cubicBezTo>
                  <a:pt x="173" y="121"/>
                  <a:pt x="173" y="124"/>
                  <a:pt x="171" y="126"/>
                </a:cubicBezTo>
                <a:cubicBezTo>
                  <a:pt x="171" y="126"/>
                  <a:pt x="171" y="126"/>
                  <a:pt x="171" y="126"/>
                </a:cubicBezTo>
                <a:cubicBezTo>
                  <a:pt x="170" y="127"/>
                  <a:pt x="168" y="127"/>
                  <a:pt x="167" y="127"/>
                </a:cubicBezTo>
                <a:cubicBezTo>
                  <a:pt x="167" y="127"/>
                  <a:pt x="167" y="127"/>
                  <a:pt x="167" y="127"/>
                </a:cubicBezTo>
                <a:cubicBezTo>
                  <a:pt x="166" y="127"/>
                  <a:pt x="164" y="127"/>
                  <a:pt x="163" y="126"/>
                </a:cubicBezTo>
                <a:close/>
                <a:moveTo>
                  <a:pt x="781" y="120"/>
                </a:moveTo>
                <a:cubicBezTo>
                  <a:pt x="779" y="119"/>
                  <a:pt x="778" y="115"/>
                  <a:pt x="780" y="113"/>
                </a:cubicBezTo>
                <a:cubicBezTo>
                  <a:pt x="780" y="113"/>
                  <a:pt x="780" y="113"/>
                  <a:pt x="780" y="113"/>
                </a:cubicBezTo>
                <a:cubicBezTo>
                  <a:pt x="782" y="111"/>
                  <a:pt x="785" y="111"/>
                  <a:pt x="787" y="113"/>
                </a:cubicBezTo>
                <a:cubicBezTo>
                  <a:pt x="787" y="113"/>
                  <a:pt x="787" y="113"/>
                  <a:pt x="787" y="113"/>
                </a:cubicBezTo>
                <a:cubicBezTo>
                  <a:pt x="789" y="115"/>
                  <a:pt x="790" y="118"/>
                  <a:pt x="788" y="120"/>
                </a:cubicBezTo>
                <a:cubicBezTo>
                  <a:pt x="788" y="120"/>
                  <a:pt x="788" y="120"/>
                  <a:pt x="788" y="120"/>
                </a:cubicBezTo>
                <a:cubicBezTo>
                  <a:pt x="787" y="121"/>
                  <a:pt x="785" y="122"/>
                  <a:pt x="784" y="122"/>
                </a:cubicBezTo>
                <a:cubicBezTo>
                  <a:pt x="784" y="122"/>
                  <a:pt x="784" y="122"/>
                  <a:pt x="784" y="122"/>
                </a:cubicBezTo>
                <a:cubicBezTo>
                  <a:pt x="783" y="122"/>
                  <a:pt x="782" y="121"/>
                  <a:pt x="781" y="120"/>
                </a:cubicBezTo>
                <a:close/>
                <a:moveTo>
                  <a:pt x="185" y="108"/>
                </a:moveTo>
                <a:cubicBezTo>
                  <a:pt x="183" y="106"/>
                  <a:pt x="184" y="102"/>
                  <a:pt x="186" y="101"/>
                </a:cubicBezTo>
                <a:cubicBezTo>
                  <a:pt x="186" y="101"/>
                  <a:pt x="186" y="101"/>
                  <a:pt x="186" y="101"/>
                </a:cubicBezTo>
                <a:cubicBezTo>
                  <a:pt x="188" y="99"/>
                  <a:pt x="191" y="99"/>
                  <a:pt x="193" y="102"/>
                </a:cubicBezTo>
                <a:cubicBezTo>
                  <a:pt x="193" y="102"/>
                  <a:pt x="193" y="102"/>
                  <a:pt x="193" y="102"/>
                </a:cubicBezTo>
                <a:cubicBezTo>
                  <a:pt x="194" y="104"/>
                  <a:pt x="194" y="107"/>
                  <a:pt x="192" y="109"/>
                </a:cubicBezTo>
                <a:cubicBezTo>
                  <a:pt x="192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0"/>
                </a:cubicBezTo>
                <a:cubicBezTo>
                  <a:pt x="189" y="110"/>
                  <a:pt x="189" y="110"/>
                  <a:pt x="189" y="110"/>
                </a:cubicBezTo>
                <a:cubicBezTo>
                  <a:pt x="187" y="110"/>
                  <a:pt x="186" y="109"/>
                  <a:pt x="185" y="108"/>
                </a:cubicBezTo>
                <a:close/>
                <a:moveTo>
                  <a:pt x="759" y="103"/>
                </a:moveTo>
                <a:cubicBezTo>
                  <a:pt x="759" y="103"/>
                  <a:pt x="759" y="103"/>
                  <a:pt x="759" y="103"/>
                </a:cubicBezTo>
                <a:cubicBezTo>
                  <a:pt x="757" y="102"/>
                  <a:pt x="756" y="98"/>
                  <a:pt x="758" y="96"/>
                </a:cubicBezTo>
                <a:cubicBezTo>
                  <a:pt x="758" y="96"/>
                  <a:pt x="758" y="96"/>
                  <a:pt x="758" y="96"/>
                </a:cubicBezTo>
                <a:cubicBezTo>
                  <a:pt x="760" y="94"/>
                  <a:pt x="763" y="94"/>
                  <a:pt x="765" y="95"/>
                </a:cubicBezTo>
                <a:cubicBezTo>
                  <a:pt x="765" y="95"/>
                  <a:pt x="765" y="95"/>
                  <a:pt x="765" y="95"/>
                </a:cubicBezTo>
                <a:cubicBezTo>
                  <a:pt x="767" y="97"/>
                  <a:pt x="768" y="100"/>
                  <a:pt x="766" y="102"/>
                </a:cubicBezTo>
                <a:cubicBezTo>
                  <a:pt x="766" y="102"/>
                  <a:pt x="766" y="102"/>
                  <a:pt x="766" y="102"/>
                </a:cubicBezTo>
                <a:cubicBezTo>
                  <a:pt x="765" y="103"/>
                  <a:pt x="764" y="104"/>
                  <a:pt x="762" y="104"/>
                </a:cubicBezTo>
                <a:cubicBezTo>
                  <a:pt x="762" y="104"/>
                  <a:pt x="762" y="104"/>
                  <a:pt x="762" y="104"/>
                </a:cubicBezTo>
                <a:cubicBezTo>
                  <a:pt x="761" y="104"/>
                  <a:pt x="760" y="104"/>
                  <a:pt x="759" y="103"/>
                </a:cubicBezTo>
                <a:close/>
                <a:moveTo>
                  <a:pt x="207" y="91"/>
                </a:moveTo>
                <a:cubicBezTo>
                  <a:pt x="206" y="89"/>
                  <a:pt x="206" y="86"/>
                  <a:pt x="209" y="84"/>
                </a:cubicBezTo>
                <a:cubicBezTo>
                  <a:pt x="209" y="84"/>
                  <a:pt x="209" y="84"/>
                  <a:pt x="209" y="84"/>
                </a:cubicBezTo>
                <a:cubicBezTo>
                  <a:pt x="211" y="82"/>
                  <a:pt x="214" y="83"/>
                  <a:pt x="216" y="85"/>
                </a:cubicBezTo>
                <a:cubicBezTo>
                  <a:pt x="216" y="85"/>
                  <a:pt x="216" y="85"/>
                  <a:pt x="216" y="85"/>
                </a:cubicBezTo>
                <a:cubicBezTo>
                  <a:pt x="217" y="88"/>
                  <a:pt x="216" y="91"/>
                  <a:pt x="214" y="92"/>
                </a:cubicBezTo>
                <a:cubicBezTo>
                  <a:pt x="214" y="92"/>
                  <a:pt x="214" y="92"/>
                  <a:pt x="214" y="92"/>
                </a:cubicBezTo>
                <a:cubicBezTo>
                  <a:pt x="213" y="93"/>
                  <a:pt x="212" y="93"/>
                  <a:pt x="211" y="93"/>
                </a:cubicBezTo>
                <a:cubicBezTo>
                  <a:pt x="211" y="93"/>
                  <a:pt x="211" y="93"/>
                  <a:pt x="211" y="93"/>
                </a:cubicBezTo>
                <a:cubicBezTo>
                  <a:pt x="210" y="93"/>
                  <a:pt x="208" y="92"/>
                  <a:pt x="207" y="91"/>
                </a:cubicBezTo>
                <a:close/>
                <a:moveTo>
                  <a:pt x="736" y="87"/>
                </a:moveTo>
                <a:cubicBezTo>
                  <a:pt x="736" y="87"/>
                  <a:pt x="736" y="87"/>
                  <a:pt x="736" y="87"/>
                </a:cubicBezTo>
                <a:cubicBezTo>
                  <a:pt x="734" y="86"/>
                  <a:pt x="733" y="83"/>
                  <a:pt x="735" y="80"/>
                </a:cubicBezTo>
                <a:cubicBezTo>
                  <a:pt x="735" y="80"/>
                  <a:pt x="735" y="80"/>
                  <a:pt x="735" y="80"/>
                </a:cubicBezTo>
                <a:cubicBezTo>
                  <a:pt x="736" y="78"/>
                  <a:pt x="740" y="77"/>
                  <a:pt x="742" y="79"/>
                </a:cubicBezTo>
                <a:cubicBezTo>
                  <a:pt x="742" y="79"/>
                  <a:pt x="742" y="79"/>
                  <a:pt x="742" y="79"/>
                </a:cubicBezTo>
                <a:cubicBezTo>
                  <a:pt x="742" y="79"/>
                  <a:pt x="742" y="79"/>
                  <a:pt x="742" y="79"/>
                </a:cubicBezTo>
                <a:cubicBezTo>
                  <a:pt x="742" y="79"/>
                  <a:pt x="742" y="79"/>
                  <a:pt x="742" y="79"/>
                </a:cubicBezTo>
                <a:cubicBezTo>
                  <a:pt x="744" y="80"/>
                  <a:pt x="745" y="84"/>
                  <a:pt x="743" y="86"/>
                </a:cubicBezTo>
                <a:cubicBezTo>
                  <a:pt x="743" y="86"/>
                  <a:pt x="743" y="86"/>
                  <a:pt x="743" y="86"/>
                </a:cubicBezTo>
                <a:cubicBezTo>
                  <a:pt x="742" y="87"/>
                  <a:pt x="741" y="88"/>
                  <a:pt x="739" y="88"/>
                </a:cubicBezTo>
                <a:cubicBezTo>
                  <a:pt x="739" y="88"/>
                  <a:pt x="739" y="88"/>
                  <a:pt x="739" y="88"/>
                </a:cubicBezTo>
                <a:cubicBezTo>
                  <a:pt x="738" y="88"/>
                  <a:pt x="737" y="88"/>
                  <a:pt x="736" y="87"/>
                </a:cubicBezTo>
                <a:close/>
                <a:moveTo>
                  <a:pt x="231" y="76"/>
                </a:moveTo>
                <a:cubicBezTo>
                  <a:pt x="229" y="73"/>
                  <a:pt x="230" y="70"/>
                  <a:pt x="232" y="69"/>
                </a:cubicBezTo>
                <a:cubicBezTo>
                  <a:pt x="232" y="69"/>
                  <a:pt x="232" y="69"/>
                  <a:pt x="232" y="69"/>
                </a:cubicBezTo>
                <a:cubicBezTo>
                  <a:pt x="232" y="69"/>
                  <a:pt x="232" y="69"/>
                  <a:pt x="232" y="69"/>
                </a:cubicBezTo>
                <a:cubicBezTo>
                  <a:pt x="232" y="69"/>
                  <a:pt x="232" y="69"/>
                  <a:pt x="232" y="69"/>
                </a:cubicBezTo>
                <a:cubicBezTo>
                  <a:pt x="235" y="67"/>
                  <a:pt x="238" y="68"/>
                  <a:pt x="239" y="70"/>
                </a:cubicBezTo>
                <a:cubicBezTo>
                  <a:pt x="239" y="70"/>
                  <a:pt x="239" y="70"/>
                  <a:pt x="239" y="70"/>
                </a:cubicBezTo>
                <a:cubicBezTo>
                  <a:pt x="241" y="73"/>
                  <a:pt x="240" y="76"/>
                  <a:pt x="237" y="77"/>
                </a:cubicBezTo>
                <a:cubicBezTo>
                  <a:pt x="237" y="77"/>
                  <a:pt x="237" y="77"/>
                  <a:pt x="237" y="77"/>
                </a:cubicBezTo>
                <a:cubicBezTo>
                  <a:pt x="237" y="78"/>
                  <a:pt x="236" y="78"/>
                  <a:pt x="235" y="78"/>
                </a:cubicBezTo>
                <a:cubicBezTo>
                  <a:pt x="235" y="78"/>
                  <a:pt x="235" y="78"/>
                  <a:pt x="235" y="78"/>
                </a:cubicBezTo>
                <a:cubicBezTo>
                  <a:pt x="233" y="78"/>
                  <a:pt x="232" y="77"/>
                  <a:pt x="231" y="76"/>
                </a:cubicBezTo>
                <a:close/>
                <a:moveTo>
                  <a:pt x="713" y="73"/>
                </a:moveTo>
                <a:cubicBezTo>
                  <a:pt x="710" y="71"/>
                  <a:pt x="710" y="68"/>
                  <a:pt x="711" y="66"/>
                </a:cubicBezTo>
                <a:cubicBezTo>
                  <a:pt x="711" y="66"/>
                  <a:pt x="711" y="66"/>
                  <a:pt x="711" y="66"/>
                </a:cubicBezTo>
                <a:cubicBezTo>
                  <a:pt x="712" y="63"/>
                  <a:pt x="715" y="63"/>
                  <a:pt x="718" y="64"/>
                </a:cubicBezTo>
                <a:cubicBezTo>
                  <a:pt x="718" y="64"/>
                  <a:pt x="718" y="64"/>
                  <a:pt x="718" y="64"/>
                </a:cubicBezTo>
                <a:cubicBezTo>
                  <a:pt x="718" y="64"/>
                  <a:pt x="718" y="64"/>
                  <a:pt x="718" y="64"/>
                </a:cubicBezTo>
                <a:cubicBezTo>
                  <a:pt x="718" y="64"/>
                  <a:pt x="718" y="64"/>
                  <a:pt x="718" y="64"/>
                </a:cubicBezTo>
                <a:cubicBezTo>
                  <a:pt x="720" y="65"/>
                  <a:pt x="721" y="68"/>
                  <a:pt x="720" y="71"/>
                </a:cubicBezTo>
                <a:cubicBezTo>
                  <a:pt x="720" y="71"/>
                  <a:pt x="720" y="71"/>
                  <a:pt x="720" y="71"/>
                </a:cubicBezTo>
                <a:cubicBezTo>
                  <a:pt x="719" y="72"/>
                  <a:pt x="717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4" y="73"/>
                  <a:pt x="714" y="73"/>
                  <a:pt x="713" y="73"/>
                </a:cubicBezTo>
                <a:close/>
                <a:moveTo>
                  <a:pt x="255" y="62"/>
                </a:moveTo>
                <a:cubicBezTo>
                  <a:pt x="254" y="59"/>
                  <a:pt x="254" y="56"/>
                  <a:pt x="257" y="55"/>
                </a:cubicBezTo>
                <a:cubicBezTo>
                  <a:pt x="257" y="55"/>
                  <a:pt x="257" y="55"/>
                  <a:pt x="257" y="55"/>
                </a:cubicBezTo>
                <a:cubicBezTo>
                  <a:pt x="259" y="54"/>
                  <a:pt x="262" y="55"/>
                  <a:pt x="264" y="57"/>
                </a:cubicBezTo>
                <a:cubicBezTo>
                  <a:pt x="264" y="57"/>
                  <a:pt x="264" y="57"/>
                  <a:pt x="264" y="57"/>
                </a:cubicBezTo>
                <a:cubicBezTo>
                  <a:pt x="265" y="59"/>
                  <a:pt x="264" y="62"/>
                  <a:pt x="262" y="64"/>
                </a:cubicBezTo>
                <a:cubicBezTo>
                  <a:pt x="262" y="64"/>
                  <a:pt x="262" y="64"/>
                  <a:pt x="262" y="64"/>
                </a:cubicBezTo>
                <a:cubicBezTo>
                  <a:pt x="261" y="64"/>
                  <a:pt x="260" y="64"/>
                  <a:pt x="259" y="64"/>
                </a:cubicBezTo>
                <a:cubicBezTo>
                  <a:pt x="259" y="64"/>
                  <a:pt x="259" y="64"/>
                  <a:pt x="259" y="64"/>
                </a:cubicBezTo>
                <a:cubicBezTo>
                  <a:pt x="257" y="64"/>
                  <a:pt x="256" y="63"/>
                  <a:pt x="255" y="62"/>
                </a:cubicBezTo>
                <a:close/>
                <a:moveTo>
                  <a:pt x="688" y="60"/>
                </a:moveTo>
                <a:cubicBezTo>
                  <a:pt x="686" y="58"/>
                  <a:pt x="685" y="55"/>
                  <a:pt x="686" y="53"/>
                </a:cubicBezTo>
                <a:cubicBezTo>
                  <a:pt x="686" y="53"/>
                  <a:pt x="686" y="53"/>
                  <a:pt x="686" y="53"/>
                </a:cubicBezTo>
                <a:cubicBezTo>
                  <a:pt x="687" y="50"/>
                  <a:pt x="690" y="49"/>
                  <a:pt x="693" y="51"/>
                </a:cubicBezTo>
                <a:cubicBezTo>
                  <a:pt x="693" y="51"/>
                  <a:pt x="693" y="51"/>
                  <a:pt x="693" y="51"/>
                </a:cubicBezTo>
                <a:cubicBezTo>
                  <a:pt x="693" y="51"/>
                  <a:pt x="693" y="51"/>
                  <a:pt x="693" y="51"/>
                </a:cubicBezTo>
                <a:cubicBezTo>
                  <a:pt x="693" y="51"/>
                  <a:pt x="693" y="51"/>
                  <a:pt x="693" y="51"/>
                </a:cubicBezTo>
                <a:cubicBezTo>
                  <a:pt x="695" y="52"/>
                  <a:pt x="696" y="55"/>
                  <a:pt x="695" y="57"/>
                </a:cubicBezTo>
                <a:cubicBezTo>
                  <a:pt x="695" y="57"/>
                  <a:pt x="695" y="57"/>
                  <a:pt x="695" y="57"/>
                </a:cubicBezTo>
                <a:cubicBezTo>
                  <a:pt x="694" y="59"/>
                  <a:pt x="692" y="60"/>
                  <a:pt x="691" y="60"/>
                </a:cubicBezTo>
                <a:cubicBezTo>
                  <a:pt x="691" y="60"/>
                  <a:pt x="691" y="60"/>
                  <a:pt x="691" y="60"/>
                </a:cubicBezTo>
                <a:cubicBezTo>
                  <a:pt x="690" y="60"/>
                  <a:pt x="689" y="60"/>
                  <a:pt x="688" y="60"/>
                </a:cubicBezTo>
                <a:close/>
                <a:moveTo>
                  <a:pt x="280" y="49"/>
                </a:moveTo>
                <a:cubicBezTo>
                  <a:pt x="279" y="47"/>
                  <a:pt x="280" y="44"/>
                  <a:pt x="282" y="42"/>
                </a:cubicBezTo>
                <a:cubicBezTo>
                  <a:pt x="282" y="42"/>
                  <a:pt x="282" y="42"/>
                  <a:pt x="282" y="42"/>
                </a:cubicBezTo>
                <a:cubicBezTo>
                  <a:pt x="282" y="42"/>
                  <a:pt x="282" y="42"/>
                  <a:pt x="282" y="42"/>
                </a:cubicBezTo>
                <a:cubicBezTo>
                  <a:pt x="282" y="42"/>
                  <a:pt x="282" y="42"/>
                  <a:pt x="282" y="42"/>
                </a:cubicBezTo>
                <a:cubicBezTo>
                  <a:pt x="285" y="41"/>
                  <a:pt x="288" y="42"/>
                  <a:pt x="289" y="45"/>
                </a:cubicBezTo>
                <a:cubicBezTo>
                  <a:pt x="289" y="45"/>
                  <a:pt x="289" y="45"/>
                  <a:pt x="289" y="45"/>
                </a:cubicBezTo>
                <a:cubicBezTo>
                  <a:pt x="290" y="47"/>
                  <a:pt x="289" y="50"/>
                  <a:pt x="286" y="52"/>
                </a:cubicBezTo>
                <a:cubicBezTo>
                  <a:pt x="286" y="52"/>
                  <a:pt x="286" y="52"/>
                  <a:pt x="286" y="52"/>
                </a:cubicBezTo>
                <a:cubicBezTo>
                  <a:pt x="286" y="52"/>
                  <a:pt x="285" y="52"/>
                  <a:pt x="284" y="52"/>
                </a:cubicBezTo>
                <a:cubicBezTo>
                  <a:pt x="284" y="52"/>
                  <a:pt x="284" y="52"/>
                  <a:pt x="284" y="52"/>
                </a:cubicBezTo>
                <a:cubicBezTo>
                  <a:pt x="282" y="52"/>
                  <a:pt x="281" y="51"/>
                  <a:pt x="280" y="49"/>
                </a:cubicBezTo>
                <a:close/>
                <a:moveTo>
                  <a:pt x="663" y="48"/>
                </a:moveTo>
                <a:cubicBezTo>
                  <a:pt x="661" y="47"/>
                  <a:pt x="659" y="44"/>
                  <a:pt x="661" y="41"/>
                </a:cubicBezTo>
                <a:cubicBezTo>
                  <a:pt x="661" y="41"/>
                  <a:pt x="661" y="41"/>
                  <a:pt x="661" y="41"/>
                </a:cubicBezTo>
                <a:cubicBezTo>
                  <a:pt x="662" y="39"/>
                  <a:pt x="665" y="38"/>
                  <a:pt x="667" y="39"/>
                </a:cubicBezTo>
                <a:cubicBezTo>
                  <a:pt x="667" y="39"/>
                  <a:pt x="667" y="39"/>
                  <a:pt x="667" y="39"/>
                </a:cubicBezTo>
                <a:cubicBezTo>
                  <a:pt x="667" y="39"/>
                  <a:pt x="667" y="39"/>
                  <a:pt x="667" y="39"/>
                </a:cubicBezTo>
                <a:cubicBezTo>
                  <a:pt x="667" y="39"/>
                  <a:pt x="667" y="39"/>
                  <a:pt x="667" y="39"/>
                </a:cubicBezTo>
                <a:cubicBezTo>
                  <a:pt x="670" y="40"/>
                  <a:pt x="671" y="43"/>
                  <a:pt x="670" y="45"/>
                </a:cubicBezTo>
                <a:cubicBezTo>
                  <a:pt x="670" y="45"/>
                  <a:pt x="670" y="45"/>
                  <a:pt x="670" y="45"/>
                </a:cubicBezTo>
                <a:cubicBezTo>
                  <a:pt x="669" y="47"/>
                  <a:pt x="667" y="48"/>
                  <a:pt x="665" y="48"/>
                </a:cubicBezTo>
                <a:cubicBezTo>
                  <a:pt x="665" y="48"/>
                  <a:pt x="665" y="48"/>
                  <a:pt x="665" y="48"/>
                </a:cubicBezTo>
                <a:cubicBezTo>
                  <a:pt x="664" y="48"/>
                  <a:pt x="664" y="48"/>
                  <a:pt x="663" y="48"/>
                </a:cubicBezTo>
                <a:close/>
                <a:moveTo>
                  <a:pt x="305" y="38"/>
                </a:moveTo>
                <a:cubicBezTo>
                  <a:pt x="304" y="35"/>
                  <a:pt x="306" y="33"/>
                  <a:pt x="308" y="32"/>
                </a:cubicBezTo>
                <a:cubicBezTo>
                  <a:pt x="308" y="32"/>
                  <a:pt x="308" y="32"/>
                  <a:pt x="308" y="32"/>
                </a:cubicBezTo>
                <a:cubicBezTo>
                  <a:pt x="311" y="31"/>
                  <a:pt x="314" y="32"/>
                  <a:pt x="315" y="34"/>
                </a:cubicBezTo>
                <a:cubicBezTo>
                  <a:pt x="315" y="34"/>
                  <a:pt x="315" y="34"/>
                  <a:pt x="315" y="34"/>
                </a:cubicBezTo>
                <a:cubicBezTo>
                  <a:pt x="316" y="37"/>
                  <a:pt x="315" y="40"/>
                  <a:pt x="312" y="41"/>
                </a:cubicBezTo>
                <a:cubicBezTo>
                  <a:pt x="312" y="41"/>
                  <a:pt x="312" y="41"/>
                  <a:pt x="312" y="41"/>
                </a:cubicBezTo>
                <a:cubicBezTo>
                  <a:pt x="311" y="41"/>
                  <a:pt x="311" y="41"/>
                  <a:pt x="310" y="41"/>
                </a:cubicBezTo>
                <a:cubicBezTo>
                  <a:pt x="310" y="41"/>
                  <a:pt x="310" y="41"/>
                  <a:pt x="310" y="41"/>
                </a:cubicBezTo>
                <a:cubicBezTo>
                  <a:pt x="308" y="41"/>
                  <a:pt x="306" y="40"/>
                  <a:pt x="305" y="38"/>
                </a:cubicBezTo>
                <a:close/>
                <a:moveTo>
                  <a:pt x="637" y="38"/>
                </a:moveTo>
                <a:cubicBezTo>
                  <a:pt x="635" y="37"/>
                  <a:pt x="633" y="34"/>
                  <a:pt x="634" y="31"/>
                </a:cubicBezTo>
                <a:cubicBezTo>
                  <a:pt x="634" y="31"/>
                  <a:pt x="634" y="31"/>
                  <a:pt x="634" y="31"/>
                </a:cubicBezTo>
                <a:cubicBezTo>
                  <a:pt x="635" y="29"/>
                  <a:pt x="638" y="27"/>
                  <a:pt x="641" y="28"/>
                </a:cubicBezTo>
                <a:cubicBezTo>
                  <a:pt x="641" y="28"/>
                  <a:pt x="641" y="28"/>
                  <a:pt x="641" y="28"/>
                </a:cubicBezTo>
                <a:cubicBezTo>
                  <a:pt x="643" y="29"/>
                  <a:pt x="645" y="32"/>
                  <a:pt x="644" y="35"/>
                </a:cubicBezTo>
                <a:cubicBezTo>
                  <a:pt x="644" y="35"/>
                  <a:pt x="644" y="35"/>
                  <a:pt x="644" y="35"/>
                </a:cubicBezTo>
                <a:cubicBezTo>
                  <a:pt x="643" y="37"/>
                  <a:pt x="641" y="38"/>
                  <a:pt x="639" y="38"/>
                </a:cubicBezTo>
                <a:cubicBezTo>
                  <a:pt x="639" y="38"/>
                  <a:pt x="639" y="38"/>
                  <a:pt x="639" y="38"/>
                </a:cubicBezTo>
                <a:cubicBezTo>
                  <a:pt x="639" y="38"/>
                  <a:pt x="638" y="38"/>
                  <a:pt x="637" y="38"/>
                </a:cubicBezTo>
                <a:close/>
                <a:moveTo>
                  <a:pt x="332" y="29"/>
                </a:moveTo>
                <a:cubicBezTo>
                  <a:pt x="331" y="26"/>
                  <a:pt x="332" y="23"/>
                  <a:pt x="335" y="22"/>
                </a:cubicBezTo>
                <a:cubicBezTo>
                  <a:pt x="335" y="22"/>
                  <a:pt x="335" y="22"/>
                  <a:pt x="335" y="22"/>
                </a:cubicBezTo>
                <a:cubicBezTo>
                  <a:pt x="335" y="22"/>
                  <a:pt x="335" y="22"/>
                  <a:pt x="335" y="22"/>
                </a:cubicBezTo>
                <a:cubicBezTo>
                  <a:pt x="335" y="22"/>
                  <a:pt x="335" y="22"/>
                  <a:pt x="335" y="22"/>
                </a:cubicBezTo>
                <a:cubicBezTo>
                  <a:pt x="338" y="21"/>
                  <a:pt x="341" y="23"/>
                  <a:pt x="341" y="26"/>
                </a:cubicBezTo>
                <a:cubicBezTo>
                  <a:pt x="341" y="26"/>
                  <a:pt x="341" y="26"/>
                  <a:pt x="341" y="26"/>
                </a:cubicBezTo>
                <a:cubicBezTo>
                  <a:pt x="342" y="28"/>
                  <a:pt x="341" y="31"/>
                  <a:pt x="338" y="32"/>
                </a:cubicBezTo>
                <a:cubicBezTo>
                  <a:pt x="338" y="32"/>
                  <a:pt x="338" y="32"/>
                  <a:pt x="338" y="32"/>
                </a:cubicBezTo>
                <a:cubicBezTo>
                  <a:pt x="338" y="32"/>
                  <a:pt x="337" y="32"/>
                  <a:pt x="337" y="32"/>
                </a:cubicBezTo>
                <a:cubicBezTo>
                  <a:pt x="337" y="32"/>
                  <a:pt x="337" y="32"/>
                  <a:pt x="337" y="32"/>
                </a:cubicBezTo>
                <a:cubicBezTo>
                  <a:pt x="334" y="32"/>
                  <a:pt x="332" y="31"/>
                  <a:pt x="332" y="29"/>
                </a:cubicBezTo>
                <a:close/>
                <a:moveTo>
                  <a:pt x="611" y="29"/>
                </a:moveTo>
                <a:cubicBezTo>
                  <a:pt x="608" y="28"/>
                  <a:pt x="607" y="26"/>
                  <a:pt x="608" y="23"/>
                </a:cubicBezTo>
                <a:cubicBezTo>
                  <a:pt x="608" y="23"/>
                  <a:pt x="608" y="23"/>
                  <a:pt x="608" y="23"/>
                </a:cubicBezTo>
                <a:cubicBezTo>
                  <a:pt x="608" y="20"/>
                  <a:pt x="611" y="19"/>
                  <a:pt x="614" y="19"/>
                </a:cubicBezTo>
                <a:cubicBezTo>
                  <a:pt x="614" y="19"/>
                  <a:pt x="614" y="19"/>
                  <a:pt x="614" y="19"/>
                </a:cubicBezTo>
                <a:cubicBezTo>
                  <a:pt x="616" y="20"/>
                  <a:pt x="618" y="23"/>
                  <a:pt x="617" y="26"/>
                </a:cubicBezTo>
                <a:cubicBezTo>
                  <a:pt x="617" y="26"/>
                  <a:pt x="617" y="26"/>
                  <a:pt x="617" y="26"/>
                </a:cubicBezTo>
                <a:cubicBezTo>
                  <a:pt x="617" y="28"/>
                  <a:pt x="615" y="29"/>
                  <a:pt x="612" y="29"/>
                </a:cubicBezTo>
                <a:cubicBezTo>
                  <a:pt x="612" y="29"/>
                  <a:pt x="612" y="29"/>
                  <a:pt x="612" y="29"/>
                </a:cubicBezTo>
                <a:cubicBezTo>
                  <a:pt x="612" y="29"/>
                  <a:pt x="611" y="29"/>
                  <a:pt x="611" y="29"/>
                </a:cubicBezTo>
                <a:close/>
                <a:moveTo>
                  <a:pt x="359" y="21"/>
                </a:moveTo>
                <a:cubicBezTo>
                  <a:pt x="358" y="18"/>
                  <a:pt x="360" y="15"/>
                  <a:pt x="362" y="15"/>
                </a:cubicBezTo>
                <a:cubicBezTo>
                  <a:pt x="362" y="15"/>
                  <a:pt x="362" y="15"/>
                  <a:pt x="362" y="15"/>
                </a:cubicBezTo>
                <a:cubicBezTo>
                  <a:pt x="362" y="15"/>
                  <a:pt x="362" y="15"/>
                  <a:pt x="362" y="15"/>
                </a:cubicBezTo>
                <a:cubicBezTo>
                  <a:pt x="362" y="15"/>
                  <a:pt x="362" y="15"/>
                  <a:pt x="362" y="15"/>
                </a:cubicBezTo>
                <a:cubicBezTo>
                  <a:pt x="365" y="14"/>
                  <a:pt x="368" y="16"/>
                  <a:pt x="368" y="18"/>
                </a:cubicBezTo>
                <a:cubicBezTo>
                  <a:pt x="368" y="18"/>
                  <a:pt x="368" y="18"/>
                  <a:pt x="368" y="18"/>
                </a:cubicBezTo>
                <a:cubicBezTo>
                  <a:pt x="369" y="21"/>
                  <a:pt x="367" y="24"/>
                  <a:pt x="365" y="24"/>
                </a:cubicBezTo>
                <a:cubicBezTo>
                  <a:pt x="365" y="24"/>
                  <a:pt x="365" y="24"/>
                  <a:pt x="365" y="24"/>
                </a:cubicBezTo>
                <a:cubicBezTo>
                  <a:pt x="364" y="24"/>
                  <a:pt x="364" y="24"/>
                  <a:pt x="364" y="24"/>
                </a:cubicBezTo>
                <a:cubicBezTo>
                  <a:pt x="364" y="24"/>
                  <a:pt x="364" y="24"/>
                  <a:pt x="364" y="24"/>
                </a:cubicBezTo>
                <a:cubicBezTo>
                  <a:pt x="361" y="24"/>
                  <a:pt x="359" y="23"/>
                  <a:pt x="359" y="21"/>
                </a:cubicBezTo>
                <a:close/>
                <a:moveTo>
                  <a:pt x="584" y="22"/>
                </a:moveTo>
                <a:cubicBezTo>
                  <a:pt x="582" y="21"/>
                  <a:pt x="580" y="19"/>
                  <a:pt x="580" y="16"/>
                </a:cubicBezTo>
                <a:cubicBezTo>
                  <a:pt x="580" y="16"/>
                  <a:pt x="580" y="16"/>
                  <a:pt x="580" y="16"/>
                </a:cubicBezTo>
                <a:cubicBezTo>
                  <a:pt x="581" y="13"/>
                  <a:pt x="584" y="12"/>
                  <a:pt x="586" y="12"/>
                </a:cubicBezTo>
                <a:cubicBezTo>
                  <a:pt x="586" y="12"/>
                  <a:pt x="586" y="12"/>
                  <a:pt x="586" y="12"/>
                </a:cubicBezTo>
                <a:cubicBezTo>
                  <a:pt x="589" y="13"/>
                  <a:pt x="591" y="16"/>
                  <a:pt x="590" y="18"/>
                </a:cubicBezTo>
                <a:cubicBezTo>
                  <a:pt x="590" y="18"/>
                  <a:pt x="590" y="18"/>
                  <a:pt x="590" y="18"/>
                </a:cubicBezTo>
                <a:cubicBezTo>
                  <a:pt x="590" y="21"/>
                  <a:pt x="588" y="22"/>
                  <a:pt x="585" y="22"/>
                </a:cubicBezTo>
                <a:cubicBezTo>
                  <a:pt x="585" y="22"/>
                  <a:pt x="585" y="22"/>
                  <a:pt x="585" y="22"/>
                </a:cubicBezTo>
                <a:cubicBezTo>
                  <a:pt x="585" y="22"/>
                  <a:pt x="585" y="22"/>
                  <a:pt x="584" y="22"/>
                </a:cubicBezTo>
                <a:close/>
                <a:moveTo>
                  <a:pt x="386" y="14"/>
                </a:moveTo>
                <a:cubicBezTo>
                  <a:pt x="385" y="12"/>
                  <a:pt x="387" y="9"/>
                  <a:pt x="390" y="8"/>
                </a:cubicBezTo>
                <a:cubicBezTo>
                  <a:pt x="390" y="8"/>
                  <a:pt x="390" y="8"/>
                  <a:pt x="390" y="8"/>
                </a:cubicBezTo>
                <a:cubicBezTo>
                  <a:pt x="393" y="8"/>
                  <a:pt x="395" y="10"/>
                  <a:pt x="396" y="12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6" y="15"/>
                  <a:pt x="394" y="18"/>
                  <a:pt x="392" y="18"/>
                </a:cubicBezTo>
                <a:cubicBezTo>
                  <a:pt x="392" y="18"/>
                  <a:pt x="392" y="18"/>
                  <a:pt x="392" y="18"/>
                </a:cubicBezTo>
                <a:cubicBezTo>
                  <a:pt x="391" y="18"/>
                  <a:pt x="391" y="18"/>
                  <a:pt x="391" y="18"/>
                </a:cubicBezTo>
                <a:cubicBezTo>
                  <a:pt x="391" y="18"/>
                  <a:pt x="391" y="18"/>
                  <a:pt x="391" y="18"/>
                </a:cubicBezTo>
                <a:cubicBezTo>
                  <a:pt x="388" y="18"/>
                  <a:pt x="386" y="17"/>
                  <a:pt x="386" y="14"/>
                </a:cubicBezTo>
                <a:close/>
                <a:moveTo>
                  <a:pt x="557" y="17"/>
                </a:moveTo>
                <a:cubicBezTo>
                  <a:pt x="557" y="17"/>
                  <a:pt x="557" y="17"/>
                  <a:pt x="557" y="17"/>
                </a:cubicBezTo>
                <a:cubicBezTo>
                  <a:pt x="554" y="16"/>
                  <a:pt x="552" y="14"/>
                  <a:pt x="553" y="11"/>
                </a:cubicBezTo>
                <a:cubicBezTo>
                  <a:pt x="553" y="11"/>
                  <a:pt x="553" y="11"/>
                  <a:pt x="553" y="11"/>
                </a:cubicBezTo>
                <a:cubicBezTo>
                  <a:pt x="553" y="8"/>
                  <a:pt x="556" y="6"/>
                  <a:pt x="559" y="7"/>
                </a:cubicBezTo>
                <a:cubicBezTo>
                  <a:pt x="559" y="7"/>
                  <a:pt x="559" y="7"/>
                  <a:pt x="559" y="7"/>
                </a:cubicBezTo>
                <a:cubicBezTo>
                  <a:pt x="559" y="7"/>
                  <a:pt x="559" y="7"/>
                  <a:pt x="559" y="7"/>
                </a:cubicBezTo>
                <a:cubicBezTo>
                  <a:pt x="559" y="7"/>
                  <a:pt x="559" y="7"/>
                  <a:pt x="559" y="7"/>
                </a:cubicBezTo>
                <a:cubicBezTo>
                  <a:pt x="561" y="7"/>
                  <a:pt x="563" y="10"/>
                  <a:pt x="563" y="13"/>
                </a:cubicBezTo>
                <a:cubicBezTo>
                  <a:pt x="563" y="13"/>
                  <a:pt x="563" y="13"/>
                  <a:pt x="563" y="13"/>
                </a:cubicBezTo>
                <a:cubicBezTo>
                  <a:pt x="562" y="15"/>
                  <a:pt x="560" y="17"/>
                  <a:pt x="558" y="17"/>
                </a:cubicBezTo>
                <a:cubicBezTo>
                  <a:pt x="558" y="17"/>
                  <a:pt x="558" y="17"/>
                  <a:pt x="558" y="17"/>
                </a:cubicBezTo>
                <a:cubicBezTo>
                  <a:pt x="558" y="17"/>
                  <a:pt x="557" y="17"/>
                  <a:pt x="557" y="17"/>
                </a:cubicBezTo>
                <a:close/>
                <a:moveTo>
                  <a:pt x="414" y="10"/>
                </a:moveTo>
                <a:cubicBezTo>
                  <a:pt x="413" y="7"/>
                  <a:pt x="415" y="4"/>
                  <a:pt x="418" y="4"/>
                </a:cubicBezTo>
                <a:cubicBezTo>
                  <a:pt x="418" y="4"/>
                  <a:pt x="418" y="4"/>
                  <a:pt x="418" y="4"/>
                </a:cubicBezTo>
                <a:cubicBezTo>
                  <a:pt x="421" y="4"/>
                  <a:pt x="423" y="6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4" y="11"/>
                  <a:pt x="422" y="14"/>
                  <a:pt x="419" y="14"/>
                </a:cubicBezTo>
                <a:cubicBezTo>
                  <a:pt x="419" y="14"/>
                  <a:pt x="419" y="14"/>
                  <a:pt x="419" y="14"/>
                </a:cubicBezTo>
                <a:cubicBezTo>
                  <a:pt x="419" y="14"/>
                  <a:pt x="419" y="14"/>
                  <a:pt x="418" y="14"/>
                </a:cubicBezTo>
                <a:cubicBezTo>
                  <a:pt x="418" y="14"/>
                  <a:pt x="418" y="14"/>
                  <a:pt x="418" y="14"/>
                </a:cubicBezTo>
                <a:cubicBezTo>
                  <a:pt x="416" y="14"/>
                  <a:pt x="414" y="12"/>
                  <a:pt x="414" y="10"/>
                </a:cubicBezTo>
                <a:close/>
                <a:moveTo>
                  <a:pt x="530" y="13"/>
                </a:moveTo>
                <a:cubicBezTo>
                  <a:pt x="527" y="13"/>
                  <a:pt x="525" y="10"/>
                  <a:pt x="525" y="7"/>
                </a:cubicBezTo>
                <a:cubicBezTo>
                  <a:pt x="525" y="7"/>
                  <a:pt x="525" y="7"/>
                  <a:pt x="525" y="7"/>
                </a:cubicBezTo>
                <a:cubicBezTo>
                  <a:pt x="525" y="5"/>
                  <a:pt x="528" y="3"/>
                  <a:pt x="531" y="3"/>
                </a:cubicBezTo>
                <a:cubicBezTo>
                  <a:pt x="531" y="3"/>
                  <a:pt x="531" y="3"/>
                  <a:pt x="531" y="3"/>
                </a:cubicBezTo>
                <a:cubicBezTo>
                  <a:pt x="531" y="3"/>
                  <a:pt x="531" y="3"/>
                  <a:pt x="531" y="3"/>
                </a:cubicBezTo>
                <a:cubicBezTo>
                  <a:pt x="531" y="3"/>
                  <a:pt x="531" y="3"/>
                  <a:pt x="531" y="3"/>
                </a:cubicBezTo>
                <a:cubicBezTo>
                  <a:pt x="533" y="3"/>
                  <a:pt x="535" y="6"/>
                  <a:pt x="535" y="8"/>
                </a:cubicBezTo>
                <a:cubicBezTo>
                  <a:pt x="535" y="8"/>
                  <a:pt x="535" y="8"/>
                  <a:pt x="535" y="8"/>
                </a:cubicBezTo>
                <a:cubicBezTo>
                  <a:pt x="535" y="11"/>
                  <a:pt x="533" y="13"/>
                  <a:pt x="530" y="13"/>
                </a:cubicBezTo>
                <a:cubicBezTo>
                  <a:pt x="530" y="13"/>
                  <a:pt x="530" y="13"/>
                  <a:pt x="530" y="13"/>
                </a:cubicBezTo>
                <a:cubicBezTo>
                  <a:pt x="530" y="13"/>
                  <a:pt x="530" y="13"/>
                  <a:pt x="530" y="13"/>
                </a:cubicBezTo>
                <a:close/>
                <a:moveTo>
                  <a:pt x="441" y="7"/>
                </a:moveTo>
                <a:cubicBezTo>
                  <a:pt x="441" y="4"/>
                  <a:pt x="443" y="1"/>
                  <a:pt x="446" y="1"/>
                </a:cubicBezTo>
                <a:cubicBezTo>
                  <a:pt x="446" y="1"/>
                  <a:pt x="446" y="1"/>
                  <a:pt x="446" y="1"/>
                </a:cubicBezTo>
                <a:cubicBezTo>
                  <a:pt x="449" y="1"/>
                  <a:pt x="451" y="3"/>
                  <a:pt x="451" y="6"/>
                </a:cubicBezTo>
                <a:cubicBezTo>
                  <a:pt x="451" y="6"/>
                  <a:pt x="451" y="6"/>
                  <a:pt x="451" y="6"/>
                </a:cubicBezTo>
                <a:cubicBezTo>
                  <a:pt x="451" y="9"/>
                  <a:pt x="449" y="11"/>
                  <a:pt x="447" y="11"/>
                </a:cubicBezTo>
                <a:cubicBezTo>
                  <a:pt x="447" y="11"/>
                  <a:pt x="447" y="11"/>
                  <a:pt x="447" y="11"/>
                </a:cubicBezTo>
                <a:cubicBezTo>
                  <a:pt x="447" y="11"/>
                  <a:pt x="446" y="11"/>
                  <a:pt x="446" y="11"/>
                </a:cubicBezTo>
                <a:cubicBezTo>
                  <a:pt x="446" y="11"/>
                  <a:pt x="446" y="11"/>
                  <a:pt x="446" y="11"/>
                </a:cubicBezTo>
                <a:cubicBezTo>
                  <a:pt x="444" y="11"/>
                  <a:pt x="442" y="9"/>
                  <a:pt x="441" y="7"/>
                </a:cubicBezTo>
                <a:close/>
                <a:moveTo>
                  <a:pt x="502" y="11"/>
                </a:moveTo>
                <a:cubicBezTo>
                  <a:pt x="499" y="11"/>
                  <a:pt x="497" y="8"/>
                  <a:pt x="497" y="5"/>
                </a:cubicBezTo>
                <a:cubicBezTo>
                  <a:pt x="497" y="5"/>
                  <a:pt x="497" y="5"/>
                  <a:pt x="497" y="5"/>
                </a:cubicBezTo>
                <a:cubicBezTo>
                  <a:pt x="497" y="3"/>
                  <a:pt x="500" y="1"/>
                  <a:pt x="503" y="1"/>
                </a:cubicBezTo>
                <a:cubicBezTo>
                  <a:pt x="503" y="1"/>
                  <a:pt x="503" y="1"/>
                  <a:pt x="503" y="1"/>
                </a:cubicBezTo>
                <a:cubicBezTo>
                  <a:pt x="505" y="1"/>
                  <a:pt x="507" y="3"/>
                  <a:pt x="507" y="6"/>
                </a:cubicBezTo>
                <a:cubicBezTo>
                  <a:pt x="507" y="6"/>
                  <a:pt x="507" y="6"/>
                  <a:pt x="507" y="6"/>
                </a:cubicBezTo>
                <a:cubicBezTo>
                  <a:pt x="507" y="9"/>
                  <a:pt x="505" y="11"/>
                  <a:pt x="502" y="11"/>
                </a:cubicBezTo>
                <a:cubicBezTo>
                  <a:pt x="502" y="11"/>
                  <a:pt x="502" y="11"/>
                  <a:pt x="502" y="11"/>
                </a:cubicBezTo>
                <a:cubicBezTo>
                  <a:pt x="502" y="11"/>
                  <a:pt x="502" y="11"/>
                  <a:pt x="502" y="11"/>
                </a:cubicBezTo>
                <a:close/>
                <a:moveTo>
                  <a:pt x="469" y="5"/>
                </a:moveTo>
                <a:cubicBezTo>
                  <a:pt x="469" y="2"/>
                  <a:pt x="471" y="0"/>
                  <a:pt x="474" y="0"/>
                </a:cubicBezTo>
                <a:cubicBezTo>
                  <a:pt x="474" y="0"/>
                  <a:pt x="474" y="0"/>
                  <a:pt x="474" y="0"/>
                </a:cubicBezTo>
                <a:cubicBezTo>
                  <a:pt x="477" y="0"/>
                  <a:pt x="479" y="2"/>
                  <a:pt x="479" y="5"/>
                </a:cubicBezTo>
                <a:cubicBezTo>
                  <a:pt x="479" y="5"/>
                  <a:pt x="479" y="5"/>
                  <a:pt x="479" y="5"/>
                </a:cubicBezTo>
                <a:cubicBezTo>
                  <a:pt x="479" y="8"/>
                  <a:pt x="477" y="10"/>
                  <a:pt x="474" y="10"/>
                </a:cubicBezTo>
                <a:cubicBezTo>
                  <a:pt x="474" y="10"/>
                  <a:pt x="474" y="10"/>
                  <a:pt x="474" y="10"/>
                </a:cubicBezTo>
                <a:cubicBezTo>
                  <a:pt x="474" y="10"/>
                  <a:pt x="474" y="10"/>
                  <a:pt x="474" y="10"/>
                </a:cubicBezTo>
                <a:cubicBezTo>
                  <a:pt x="474" y="10"/>
                  <a:pt x="474" y="10"/>
                  <a:pt x="474" y="10"/>
                </a:cubicBezTo>
                <a:cubicBezTo>
                  <a:pt x="472" y="10"/>
                  <a:pt x="469" y="8"/>
                  <a:pt x="469" y="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4" name="Oval 73">
            <a:extLst>
              <a:ext uri="{FF2B5EF4-FFF2-40B4-BE49-F238E27FC236}">
                <a16:creationId xmlns:a16="http://schemas.microsoft.com/office/drawing/2014/main" id="{2AB24324-646B-4613-B5E6-1F85423CE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460" y="3269456"/>
            <a:ext cx="204788" cy="205979"/>
          </a:xfrm>
          <a:prstGeom prst="ellipse">
            <a:avLst/>
          </a:prstGeom>
          <a:solidFill>
            <a:schemeClr val="bg2"/>
          </a:solidFill>
          <a:ln w="38100" cap="rnd">
            <a:solidFill>
              <a:schemeClr val="accent5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5" name="Oval 79">
            <a:extLst>
              <a:ext uri="{FF2B5EF4-FFF2-40B4-BE49-F238E27FC236}">
                <a16:creationId xmlns:a16="http://schemas.microsoft.com/office/drawing/2014/main" id="{B627A9B2-3C17-4560-A1D1-A9B9DE62A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610" y="3323035"/>
            <a:ext cx="94059" cy="952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2" name="Oval 75">
            <a:extLst>
              <a:ext uri="{FF2B5EF4-FFF2-40B4-BE49-F238E27FC236}">
                <a16:creationId xmlns:a16="http://schemas.microsoft.com/office/drawing/2014/main" id="{46627B58-81E4-46E6-B8E2-FD9B6546F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460" y="1685925"/>
            <a:ext cx="204788" cy="205979"/>
          </a:xfrm>
          <a:prstGeom prst="ellipse">
            <a:avLst/>
          </a:prstGeom>
          <a:solidFill>
            <a:schemeClr val="bg2"/>
          </a:solidFill>
          <a:ln w="38100" cap="rnd">
            <a:solidFill>
              <a:schemeClr val="accent3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3" name="Oval 81">
            <a:extLst>
              <a:ext uri="{FF2B5EF4-FFF2-40B4-BE49-F238E27FC236}">
                <a16:creationId xmlns:a16="http://schemas.microsoft.com/office/drawing/2014/main" id="{83EE4767-C327-46B0-AF1E-2C7950147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610" y="1740694"/>
            <a:ext cx="94059" cy="9644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6" name="Oval 78">
            <a:extLst>
              <a:ext uri="{FF2B5EF4-FFF2-40B4-BE49-F238E27FC236}">
                <a16:creationId xmlns:a16="http://schemas.microsoft.com/office/drawing/2014/main" id="{85BAAA9F-7BC0-4A17-A1AF-52141D427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3516" y="1685925"/>
            <a:ext cx="205978" cy="205979"/>
          </a:xfrm>
          <a:prstGeom prst="ellipse">
            <a:avLst/>
          </a:prstGeom>
          <a:solidFill>
            <a:schemeClr val="bg2"/>
          </a:solidFill>
          <a:ln w="38100" cap="rnd">
            <a:solidFill>
              <a:schemeClr val="accent3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7" name="Oval 84">
            <a:extLst>
              <a:ext uri="{FF2B5EF4-FFF2-40B4-BE49-F238E27FC236}">
                <a16:creationId xmlns:a16="http://schemas.microsoft.com/office/drawing/2014/main" id="{9B2E3974-C775-4F7F-AC3A-8D0A9D666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8285" y="1740694"/>
            <a:ext cx="96440" cy="9644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0" name="Oval 77">
            <a:extLst>
              <a:ext uri="{FF2B5EF4-FFF2-40B4-BE49-F238E27FC236}">
                <a16:creationId xmlns:a16="http://schemas.microsoft.com/office/drawing/2014/main" id="{E9A8D757-964F-4096-98DD-B67CB82C1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8248" y="2477691"/>
            <a:ext cx="205978" cy="205978"/>
          </a:xfrm>
          <a:prstGeom prst="ellipse">
            <a:avLst/>
          </a:prstGeom>
          <a:solidFill>
            <a:schemeClr val="bg2"/>
          </a:solidFill>
          <a:ln w="38100" cap="rnd">
            <a:solidFill>
              <a:schemeClr val="accent4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1" name="Oval 83">
            <a:extLst>
              <a:ext uri="{FF2B5EF4-FFF2-40B4-BE49-F238E27FC236}">
                <a16:creationId xmlns:a16="http://schemas.microsoft.com/office/drawing/2014/main" id="{68434D4D-ADA7-47D2-924D-D58F4B2EC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3017" y="2532460"/>
            <a:ext cx="96440" cy="96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4" name="Oval 76">
            <a:extLst>
              <a:ext uri="{FF2B5EF4-FFF2-40B4-BE49-F238E27FC236}">
                <a16:creationId xmlns:a16="http://schemas.microsoft.com/office/drawing/2014/main" id="{CC1F810E-BAE3-4EF1-AC99-E17B1AD03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3516" y="3269456"/>
            <a:ext cx="205978" cy="205979"/>
          </a:xfrm>
          <a:prstGeom prst="ellipse">
            <a:avLst/>
          </a:prstGeom>
          <a:solidFill>
            <a:schemeClr val="bg2"/>
          </a:solidFill>
          <a:ln w="38100" cap="rnd">
            <a:solidFill>
              <a:schemeClr val="accent5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5" name="Oval 82">
            <a:extLst>
              <a:ext uri="{FF2B5EF4-FFF2-40B4-BE49-F238E27FC236}">
                <a16:creationId xmlns:a16="http://schemas.microsoft.com/office/drawing/2014/main" id="{396D0378-3BA4-4CDF-95BA-9790E95FE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8285" y="3323035"/>
            <a:ext cx="96440" cy="952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7" name="Oval 147">
            <a:extLst>
              <a:ext uri="{FF2B5EF4-FFF2-40B4-BE49-F238E27FC236}">
                <a16:creationId xmlns:a16="http://schemas.microsoft.com/office/drawing/2014/main" id="{1476B5FF-3D35-4BA9-9A82-CA492701A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301" y="1552575"/>
            <a:ext cx="2059781" cy="2062163"/>
          </a:xfrm>
          <a:prstGeom prst="ellipse">
            <a:avLst/>
          </a:prstGeom>
          <a:solidFill>
            <a:srgbClr val="F6F6F6"/>
          </a:solidFill>
          <a:ln>
            <a:noFill/>
          </a:ln>
          <a:effectLst>
            <a:outerShdw blurRad="406400" dist="12700" dir="2700000" sx="107000" sy="107000" algn="tl" rotWithShape="0">
              <a:srgbClr val="399AB1">
                <a:alpha val="5000"/>
              </a:srgb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123" name="Titolo 2">
            <a:extLst>
              <a:ext uri="{FF2B5EF4-FFF2-40B4-BE49-F238E27FC236}">
                <a16:creationId xmlns:a16="http://schemas.microsoft.com/office/drawing/2014/main" id="{F8368E2C-906B-43D6-9D68-C3804E3D1841}"/>
              </a:ext>
            </a:extLst>
          </p:cNvPr>
          <p:cNvSpPr txBox="1">
            <a:spLocks/>
          </p:cNvSpPr>
          <p:nvPr/>
        </p:nvSpPr>
        <p:spPr>
          <a:xfrm>
            <a:off x="342997" y="92673"/>
            <a:ext cx="8375882" cy="81399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2400" b="1" dirty="0">
                <a:solidFill>
                  <a:srgbClr val="001A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L’importanza del Monitoraggio - Sistemi informatizzati di controllo dei consumi</a:t>
            </a:r>
          </a:p>
        </p:txBody>
      </p:sp>
      <p:pic>
        <p:nvPicPr>
          <p:cNvPr id="125" name="Immagine 124">
            <a:extLst>
              <a:ext uri="{FF2B5EF4-FFF2-40B4-BE49-F238E27FC236}">
                <a16:creationId xmlns:a16="http://schemas.microsoft.com/office/drawing/2014/main" id="{24B535DF-9178-40DA-9E64-C24AFE46F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027" y="1981777"/>
            <a:ext cx="1179946" cy="1179946"/>
          </a:xfrm>
          <a:prstGeom prst="rect">
            <a:avLst/>
          </a:prstGeom>
        </p:spPr>
      </p:pic>
      <p:pic>
        <p:nvPicPr>
          <p:cNvPr id="127" name="Immagine 126">
            <a:extLst>
              <a:ext uri="{FF2B5EF4-FFF2-40B4-BE49-F238E27FC236}">
                <a16:creationId xmlns:a16="http://schemas.microsoft.com/office/drawing/2014/main" id="{70129E3D-610A-43F1-B6F6-06D93BA93E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118" t="15629" r="20224" b="11799"/>
          <a:stretch/>
        </p:blipFill>
        <p:spPr>
          <a:xfrm>
            <a:off x="2445578" y="1091616"/>
            <a:ext cx="839357" cy="927752"/>
          </a:xfrm>
          <a:prstGeom prst="rect">
            <a:avLst/>
          </a:prstGeom>
        </p:spPr>
      </p:pic>
      <p:pic>
        <p:nvPicPr>
          <p:cNvPr id="129" name="Immagine 128">
            <a:extLst>
              <a:ext uri="{FF2B5EF4-FFF2-40B4-BE49-F238E27FC236}">
                <a16:creationId xmlns:a16="http://schemas.microsoft.com/office/drawing/2014/main" id="{DD88928A-15FC-4A4D-88C4-AE50B28172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86" r="6386"/>
          <a:stretch/>
        </p:blipFill>
        <p:spPr>
          <a:xfrm>
            <a:off x="2265342" y="2163023"/>
            <a:ext cx="646927" cy="927753"/>
          </a:xfrm>
          <a:prstGeom prst="rect">
            <a:avLst/>
          </a:prstGeom>
        </p:spPr>
      </p:pic>
      <p:pic>
        <p:nvPicPr>
          <p:cNvPr id="131" name="Immagine 130">
            <a:extLst>
              <a:ext uri="{FF2B5EF4-FFF2-40B4-BE49-F238E27FC236}">
                <a16:creationId xmlns:a16="http://schemas.microsoft.com/office/drawing/2014/main" id="{5F23EAE1-9A5C-4B04-AC85-1E13478C2F6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3705"/>
          <a:stretch/>
        </p:blipFill>
        <p:spPr>
          <a:xfrm>
            <a:off x="2004612" y="3388519"/>
            <a:ext cx="1342265" cy="688613"/>
          </a:xfrm>
          <a:prstGeom prst="rect">
            <a:avLst/>
          </a:prstGeom>
        </p:spPr>
      </p:pic>
      <p:pic>
        <p:nvPicPr>
          <p:cNvPr id="133" name="Immagine 132" descr="Documento">
            <a:extLst>
              <a:ext uri="{FF2B5EF4-FFF2-40B4-BE49-F238E27FC236}">
                <a16:creationId xmlns:a16="http://schemas.microsoft.com/office/drawing/2014/main" id="{3804CB1C-0A73-444D-BB40-5A0161A73A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962" r="10962"/>
          <a:stretch/>
        </p:blipFill>
        <p:spPr>
          <a:xfrm>
            <a:off x="5948366" y="1299231"/>
            <a:ext cx="630059" cy="806985"/>
          </a:xfrm>
          <a:prstGeom prst="rect">
            <a:avLst/>
          </a:prstGeom>
        </p:spPr>
      </p:pic>
      <p:pic>
        <p:nvPicPr>
          <p:cNvPr id="135" name="Picture 2" descr="Grafico a barre">
            <a:extLst>
              <a:ext uri="{FF2B5EF4-FFF2-40B4-BE49-F238E27FC236}">
                <a16:creationId xmlns:a16="http://schemas.microsoft.com/office/drawing/2014/main" id="{B8CAAC86-3E78-46F8-A48C-1334F2609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5863241" y="3117767"/>
            <a:ext cx="907710" cy="90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7" name="Connettore 2 136">
            <a:extLst>
              <a:ext uri="{FF2B5EF4-FFF2-40B4-BE49-F238E27FC236}">
                <a16:creationId xmlns:a16="http://schemas.microsoft.com/office/drawing/2014/main" id="{6896E224-B7CC-45D6-9491-29316C48A1EB}"/>
              </a:ext>
            </a:extLst>
          </p:cNvPr>
          <p:cNvCxnSpPr>
            <a:cxnSpLocks/>
          </p:cNvCxnSpPr>
          <p:nvPr/>
        </p:nvCxnSpPr>
        <p:spPr>
          <a:xfrm flipV="1">
            <a:off x="3571776" y="2956969"/>
            <a:ext cx="410251" cy="321597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ttore 2 139">
            <a:extLst>
              <a:ext uri="{FF2B5EF4-FFF2-40B4-BE49-F238E27FC236}">
                <a16:creationId xmlns:a16="http://schemas.microsoft.com/office/drawing/2014/main" id="{56580073-5FDE-4019-9EBA-9E35D45681C1}"/>
              </a:ext>
            </a:extLst>
          </p:cNvPr>
          <p:cNvCxnSpPr>
            <a:cxnSpLocks/>
          </p:cNvCxnSpPr>
          <p:nvPr/>
        </p:nvCxnSpPr>
        <p:spPr>
          <a:xfrm flipV="1">
            <a:off x="3343553" y="2564845"/>
            <a:ext cx="550368" cy="1243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ttore 2 141">
            <a:extLst>
              <a:ext uri="{FF2B5EF4-FFF2-40B4-BE49-F238E27FC236}">
                <a16:creationId xmlns:a16="http://schemas.microsoft.com/office/drawing/2014/main" id="{59A44591-07DE-4FE3-AF7F-9AFF2858FD77}"/>
              </a:ext>
            </a:extLst>
          </p:cNvPr>
          <p:cNvCxnSpPr>
            <a:cxnSpLocks/>
          </p:cNvCxnSpPr>
          <p:nvPr/>
        </p:nvCxnSpPr>
        <p:spPr>
          <a:xfrm>
            <a:off x="3564787" y="1852809"/>
            <a:ext cx="377949" cy="253407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ttore 2 143">
            <a:extLst>
              <a:ext uri="{FF2B5EF4-FFF2-40B4-BE49-F238E27FC236}">
                <a16:creationId xmlns:a16="http://schemas.microsoft.com/office/drawing/2014/main" id="{D163F4D6-19F7-4294-A4F2-38AD368D980E}"/>
              </a:ext>
            </a:extLst>
          </p:cNvPr>
          <p:cNvCxnSpPr>
            <a:cxnSpLocks/>
          </p:cNvCxnSpPr>
          <p:nvPr/>
        </p:nvCxnSpPr>
        <p:spPr>
          <a:xfrm flipV="1">
            <a:off x="5153540" y="1876402"/>
            <a:ext cx="410251" cy="321597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ttore 2 144">
            <a:extLst>
              <a:ext uri="{FF2B5EF4-FFF2-40B4-BE49-F238E27FC236}">
                <a16:creationId xmlns:a16="http://schemas.microsoft.com/office/drawing/2014/main" id="{F0F8E0DA-AF80-41AA-BD7B-2C9AE6991DE8}"/>
              </a:ext>
            </a:extLst>
          </p:cNvPr>
          <p:cNvCxnSpPr>
            <a:cxnSpLocks/>
          </p:cNvCxnSpPr>
          <p:nvPr/>
        </p:nvCxnSpPr>
        <p:spPr>
          <a:xfrm>
            <a:off x="5137150" y="3005267"/>
            <a:ext cx="435074" cy="264189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9" name="Immagine 148" descr="LOGO_EDISON.png">
            <a:extLst>
              <a:ext uri="{FF2B5EF4-FFF2-40B4-BE49-F238E27FC236}">
                <a16:creationId xmlns:a16="http://schemas.microsoft.com/office/drawing/2014/main" id="{37C89C3E-5591-430D-BF34-29BA6DCCEB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  <p:sp>
        <p:nvSpPr>
          <p:cNvPr id="155" name="Segnaposto numero diapositiva 4">
            <a:extLst>
              <a:ext uri="{FF2B5EF4-FFF2-40B4-BE49-F238E27FC236}">
                <a16:creationId xmlns:a16="http://schemas.microsoft.com/office/drawing/2014/main" id="{A9D71D5C-543F-404B-A06C-55E9C498D0FE}"/>
              </a:ext>
            </a:extLst>
          </p:cNvPr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13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663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92" grpId="0" animBg="1"/>
      <p:bldP spid="93" grpId="0" animBg="1"/>
      <p:bldP spid="96" grpId="0" animBg="1"/>
      <p:bldP spid="97" grpId="0" animBg="1"/>
      <p:bldP spid="100" grpId="0" animBg="1"/>
      <p:bldP spid="101" grpId="0" animBg="1"/>
      <p:bldP spid="104" grpId="0" animBg="1"/>
      <p:bldP spid="105" grpId="0" animBg="1"/>
      <p:bldP spid="10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LOGO_EDIS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  <p:sp>
        <p:nvSpPr>
          <p:cNvPr id="14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14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8" name="Titolo 2">
            <a:extLst>
              <a:ext uri="{FF2B5EF4-FFF2-40B4-BE49-F238E27FC236}">
                <a16:creationId xmlns:a16="http://schemas.microsoft.com/office/drawing/2014/main" id="{DAACCAAF-566E-49C9-BE30-232ED371EEE5}"/>
              </a:ext>
            </a:extLst>
          </p:cNvPr>
          <p:cNvSpPr txBox="1">
            <a:spLocks/>
          </p:cNvSpPr>
          <p:nvPr/>
        </p:nvSpPr>
        <p:spPr>
          <a:xfrm>
            <a:off x="339493" y="96067"/>
            <a:ext cx="8375882" cy="57306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it-IT" sz="2400" dirty="0">
                <a:solidFill>
                  <a:srgbClr val="001A70"/>
                </a:solidFill>
              </a:rPr>
              <a:t>L’importanza del Monitoraggio - Generazione</a:t>
            </a:r>
          </a:p>
        </p:txBody>
      </p:sp>
      <p:sp>
        <p:nvSpPr>
          <p:cNvPr id="17" name="Titolo 2">
            <a:extLst>
              <a:ext uri="{FF2B5EF4-FFF2-40B4-BE49-F238E27FC236}">
                <a16:creationId xmlns:a16="http://schemas.microsoft.com/office/drawing/2014/main" id="{3A6A4CA8-69B2-4A7F-9A63-B929422B1E6A}"/>
              </a:ext>
            </a:extLst>
          </p:cNvPr>
          <p:cNvSpPr txBox="1">
            <a:spLocks/>
          </p:cNvSpPr>
          <p:nvPr/>
        </p:nvSpPr>
        <p:spPr>
          <a:xfrm>
            <a:off x="5020784" y="1757476"/>
            <a:ext cx="2255722" cy="22404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endParaRPr lang="it-IT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graphicFrame>
        <p:nvGraphicFramePr>
          <p:cNvPr id="19" name="Grafico 18">
            <a:extLst>
              <a:ext uri="{FF2B5EF4-FFF2-40B4-BE49-F238E27FC236}">
                <a16:creationId xmlns:a16="http://schemas.microsoft.com/office/drawing/2014/main" id="{A393478C-6531-40BF-818D-A18AE4C0A9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7664873"/>
              </p:ext>
            </p:extLst>
          </p:nvPr>
        </p:nvGraphicFramePr>
        <p:xfrm>
          <a:off x="427041" y="718767"/>
          <a:ext cx="8143875" cy="3705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85743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LOGO_EDIS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  <p:sp>
        <p:nvSpPr>
          <p:cNvPr id="14" name="Segnaposto numero diapositiva 4"/>
          <p:cNvSpPr txBox="1">
            <a:spLocks/>
          </p:cNvSpPr>
          <p:nvPr/>
        </p:nvSpPr>
        <p:spPr>
          <a:xfrm>
            <a:off x="6749944" y="4692160"/>
            <a:ext cx="2057400" cy="20742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solidFill>
                  <a:prstClr val="white">
                    <a:lumMod val="50000"/>
                  </a:prstClr>
                </a:solidFill>
                <a:latin typeface="Arial"/>
              </a:rPr>
              <a:t>| </a:t>
            </a:r>
            <a:fld id="{A015A9E6-83D2-834F-997B-3A987FF73CFC}" type="slidenum">
              <a:rPr lang="it-IT" sz="10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t>15</a:t>
            </a:fld>
            <a:endParaRPr lang="it-IT" sz="10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8" name="Titolo 2">
            <a:extLst>
              <a:ext uri="{FF2B5EF4-FFF2-40B4-BE49-F238E27FC236}">
                <a16:creationId xmlns:a16="http://schemas.microsoft.com/office/drawing/2014/main" id="{DAACCAAF-566E-49C9-BE30-232ED371EEE5}"/>
              </a:ext>
            </a:extLst>
          </p:cNvPr>
          <p:cNvSpPr txBox="1">
            <a:spLocks/>
          </p:cNvSpPr>
          <p:nvPr/>
        </p:nvSpPr>
        <p:spPr>
          <a:xfrm>
            <a:off x="339493" y="96068"/>
            <a:ext cx="8375882" cy="5369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it-IT" sz="2400" dirty="0">
                <a:solidFill>
                  <a:srgbClr val="001A70"/>
                </a:solidFill>
              </a:rPr>
              <a:t>L’importanza del Monitoraggio - Generazione</a:t>
            </a:r>
          </a:p>
        </p:txBody>
      </p:sp>
      <p:sp>
        <p:nvSpPr>
          <p:cNvPr id="17" name="Titolo 2">
            <a:extLst>
              <a:ext uri="{FF2B5EF4-FFF2-40B4-BE49-F238E27FC236}">
                <a16:creationId xmlns:a16="http://schemas.microsoft.com/office/drawing/2014/main" id="{3A6A4CA8-69B2-4A7F-9A63-B929422B1E6A}"/>
              </a:ext>
            </a:extLst>
          </p:cNvPr>
          <p:cNvSpPr txBox="1">
            <a:spLocks/>
          </p:cNvSpPr>
          <p:nvPr/>
        </p:nvSpPr>
        <p:spPr>
          <a:xfrm>
            <a:off x="5020784" y="1757476"/>
            <a:ext cx="2255722" cy="22404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>
              <a:lnSpc>
                <a:spcPct val="120000"/>
              </a:lnSpc>
            </a:pPr>
            <a:endParaRPr lang="it-IT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  <a:p>
            <a:pPr algn="l">
              <a:lnSpc>
                <a:spcPct val="120000"/>
              </a:lnSpc>
            </a:pPr>
            <a:endParaRPr lang="it-IT" sz="1600" b="0" dirty="0">
              <a:solidFill>
                <a:srgbClr val="777877"/>
              </a:solidFill>
            </a:endParaRPr>
          </a:p>
        </p:txBody>
      </p:sp>
      <p:graphicFrame>
        <p:nvGraphicFramePr>
          <p:cNvPr id="20" name="Grafico 19">
            <a:extLst>
              <a:ext uri="{FF2B5EF4-FFF2-40B4-BE49-F238E27FC236}">
                <a16:creationId xmlns:a16="http://schemas.microsoft.com/office/drawing/2014/main" id="{A44FB0C5-CCCE-40FD-A2A7-6EAD0C9DCF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603374"/>
              </p:ext>
            </p:extLst>
          </p:nvPr>
        </p:nvGraphicFramePr>
        <p:xfrm>
          <a:off x="427041" y="806190"/>
          <a:ext cx="8122024" cy="3494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80562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/>
          <a:srcRect l="2500" r="2361" b="8556"/>
          <a:stretch/>
        </p:blipFill>
        <p:spPr>
          <a:xfrm>
            <a:off x="2539573" y="1764829"/>
            <a:ext cx="5821242" cy="2316758"/>
          </a:xfrm>
          <a:prstGeom prst="rect">
            <a:avLst/>
          </a:prstGeom>
        </p:spPr>
      </p:pic>
      <p:sp>
        <p:nvSpPr>
          <p:cNvPr id="7" name="Segnaposto testo 13"/>
          <p:cNvSpPr>
            <a:spLocks noGrp="1"/>
          </p:cNvSpPr>
          <p:nvPr>
            <p:ph type="body" sz="quarter" idx="14"/>
          </p:nvPr>
        </p:nvSpPr>
        <p:spPr>
          <a:xfrm>
            <a:off x="418422" y="527538"/>
            <a:ext cx="5302967" cy="300650"/>
          </a:xfrm>
        </p:spPr>
        <p:txBody>
          <a:bodyPr vert="horz" lIns="0" tIns="0" rIns="0" bIns="0" anchor="ctr" anchorCtr="0"/>
          <a:lstStyle/>
          <a:p>
            <a:r>
              <a:rPr lang="it-IT" sz="1400" dirty="0"/>
              <a:t>Luglio: €/h </a:t>
            </a:r>
            <a:r>
              <a:rPr lang="it-IT" sz="1400" dirty="0">
                <a:solidFill>
                  <a:srgbClr val="FF0000"/>
                </a:solidFill>
              </a:rPr>
              <a:t>giorno lavorato </a:t>
            </a:r>
            <a:r>
              <a:rPr lang="it-IT" sz="1400" dirty="0"/>
              <a:t>2018-2020 - Verniciatura </a:t>
            </a:r>
          </a:p>
        </p:txBody>
      </p:sp>
      <p:graphicFrame>
        <p:nvGraphicFramePr>
          <p:cNvPr id="15" name="Tabel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547149"/>
              </p:ext>
            </p:extLst>
          </p:nvPr>
        </p:nvGraphicFramePr>
        <p:xfrm>
          <a:off x="1994266" y="1037020"/>
          <a:ext cx="6678040" cy="880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8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2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67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77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25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07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46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04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327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457035" lvl="1" indent="-457035" algn="ctr" defTabSz="457035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it-IT" sz="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</a:t>
                      </a:r>
                    </a:p>
                    <a:p>
                      <a:pPr marL="457035" lvl="1" indent="-457035" algn="ctr" defTabSz="457035" rtl="0" eaLnBrk="1" fontAlgn="ctr" latinLnBrk="0" hangingPunct="1">
                        <a:lnSpc>
                          <a:spcPct val="100000"/>
                        </a:lnSpc>
                      </a:pPr>
                      <a:endParaRPr lang="it-IT" sz="800" b="1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Acqua </a:t>
                      </a:r>
                      <a:r>
                        <a:rPr lang="it-IT" sz="8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Raffr</a:t>
                      </a:r>
                      <a:r>
                        <a:rPr lang="it-IT" sz="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ambientale</a:t>
                      </a:r>
                      <a:endParaRPr lang="it-IT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03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80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45703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Acqua Refrigerata </a:t>
                      </a:r>
                      <a:r>
                        <a:rPr lang="it-IT" sz="8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Tecn</a:t>
                      </a:r>
                      <a:r>
                        <a:rPr lang="it-IT" sz="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Continua</a:t>
                      </a:r>
                      <a:endParaRPr lang="it-IT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ctr"/>
                      <a:endParaRPr lang="it-IT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Acqua Refrigerata Tecnol. Stagionale</a:t>
                      </a:r>
                      <a:endParaRPr lang="it-IT" sz="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Aria Compressa</a:t>
                      </a:r>
                      <a:endParaRPr lang="it-IT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Calore </a:t>
                      </a:r>
                      <a:r>
                        <a:rPr lang="it-IT" sz="8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Tecnol</a:t>
                      </a:r>
                      <a:r>
                        <a:rPr lang="it-IT" sz="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H2O </a:t>
                      </a:r>
                      <a:r>
                        <a:rPr lang="it-IT" sz="8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</a:t>
                      </a:r>
                      <a:r>
                        <a:rPr lang="it-IT" sz="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Stagionale</a:t>
                      </a:r>
                      <a:endParaRPr lang="it-IT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Calore tecnologico Vapore</a:t>
                      </a:r>
                      <a:endParaRPr lang="it-IT" sz="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E.E. Forza Motrice</a:t>
                      </a:r>
                      <a:endParaRPr lang="it-IT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Gas Naturale</a:t>
                      </a:r>
                      <a:endParaRPr lang="it-IT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457035" rtl="0" eaLnBrk="1" fontAlgn="ctr" latinLnBrk="0" hangingPunct="1"/>
                      <a:r>
                        <a:rPr lang="it-IT" sz="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tot €/h lavorato</a:t>
                      </a:r>
                    </a:p>
                    <a:p>
                      <a:pPr marL="0" algn="ctr" defTabSz="457035" rtl="0" eaLnBrk="1" fontAlgn="ctr" latinLnBrk="0" hangingPunct="1"/>
                      <a:endParaRPr lang="it-IT" sz="800" b="1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2018</a:t>
                      </a:r>
                    </a:p>
                  </a:txBody>
                  <a:tcPr marL="4358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562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1630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2019</a:t>
                      </a:r>
                      <a:endParaRPr lang="it-IT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58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457035" rtl="0" eaLnBrk="1" fontAlgn="b" latinLnBrk="0" hangingPunct="1"/>
                      <a:r>
                        <a:rPr lang="it-IT" sz="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1556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2020</a:t>
                      </a:r>
                      <a:endParaRPr lang="it-IT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58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1413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Rettangolo 15"/>
          <p:cNvSpPr/>
          <p:nvPr/>
        </p:nvSpPr>
        <p:spPr>
          <a:xfrm>
            <a:off x="8169355" y="1061913"/>
            <a:ext cx="516731" cy="9537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17" name="Rettangolo 16"/>
          <p:cNvSpPr/>
          <p:nvPr/>
        </p:nvSpPr>
        <p:spPr>
          <a:xfrm>
            <a:off x="2008046" y="1108613"/>
            <a:ext cx="517747" cy="9070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9" name="Rettangolo 8"/>
          <p:cNvSpPr/>
          <p:nvPr/>
        </p:nvSpPr>
        <p:spPr>
          <a:xfrm>
            <a:off x="3300859" y="1003316"/>
            <a:ext cx="2795300" cy="117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25" dirty="0">
                <a:solidFill>
                  <a:schemeClr val="tx1"/>
                </a:solidFill>
              </a:rPr>
              <a:t>(tariffe 2018)</a:t>
            </a: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987054"/>
              </p:ext>
            </p:extLst>
          </p:nvPr>
        </p:nvGraphicFramePr>
        <p:xfrm>
          <a:off x="2780526" y="4106480"/>
          <a:ext cx="5560839" cy="889000"/>
        </p:xfrm>
        <a:graphic>
          <a:graphicData uri="http://schemas.openxmlformats.org/drawingml/2006/table">
            <a:tbl>
              <a:tblPr/>
              <a:tblGrid>
                <a:gridCol w="610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0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18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80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37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49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11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119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622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24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€/h 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lav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acqua </a:t>
                      </a:r>
                      <a:r>
                        <a:rPr lang="it-IT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Rafr</a:t>
                      </a:r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ambientale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acqua </a:t>
                      </a:r>
                      <a:r>
                        <a:rPr lang="it-IT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Refr</a:t>
                      </a:r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it-IT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Tecn</a:t>
                      </a:r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it-IT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</a:t>
                      </a:r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acqua </a:t>
                      </a:r>
                      <a:r>
                        <a:rPr lang="it-IT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Refr</a:t>
                      </a:r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it-IT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Tecn</a:t>
                      </a:r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it-IT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Stag</a:t>
                      </a:r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Aria Compressa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calore . Tecn. Stag.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calore tecnologico vapore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EE Forza Motrice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 naturale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039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</a:t>
                      </a:r>
                      <a:endParaRPr lang="it-IT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163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128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518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115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1651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772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consuntivo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56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178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67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1413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28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delta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035" rtl="0" eaLnBrk="1" fontAlgn="ctr" latinLnBrk="0" hangingPunct="1"/>
                      <a:r>
                        <a:rPr lang="it-IT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035" rtl="0" eaLnBrk="1" fontAlgn="ctr" latinLnBrk="0" hangingPunct="1"/>
                      <a:r>
                        <a:rPr lang="it-IT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-34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035" rtl="0" eaLnBrk="1" fontAlgn="ctr" latinLnBrk="0" hangingPunct="1"/>
                      <a:r>
                        <a:rPr lang="it-IT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-69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035" rtl="0" eaLnBrk="1" fontAlgn="ctr" latinLnBrk="0" hangingPunct="1"/>
                      <a:r>
                        <a:rPr lang="it-IT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035" rtl="0" eaLnBrk="1" fontAlgn="ctr" latinLnBrk="0" hangingPunct="1"/>
                      <a:r>
                        <a:rPr lang="it-IT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-64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035" rtl="0" eaLnBrk="1" fontAlgn="ctr" latinLnBrk="0" hangingPunct="1"/>
                      <a:r>
                        <a:rPr lang="it-IT" sz="8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035" rtl="0" eaLnBrk="1" fontAlgn="ctr" latinLnBrk="0" hangingPunct="1"/>
                      <a:r>
                        <a:rPr lang="it-IT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-34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035" rtl="0" eaLnBrk="1" fontAlgn="ctr" latinLnBrk="0" hangingPunct="1"/>
                      <a:r>
                        <a:rPr lang="it-IT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-31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035" rtl="0" eaLnBrk="1" fontAlgn="ctr" latinLnBrk="0" hangingPunct="1"/>
                      <a:r>
                        <a:rPr lang="it-IT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-238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Titolo 2">
            <a:extLst>
              <a:ext uri="{FF2B5EF4-FFF2-40B4-BE49-F238E27FC236}">
                <a16:creationId xmlns:a16="http://schemas.microsoft.com/office/drawing/2014/main" id="{3A12F023-4B19-4E35-A659-2DDA7B2C5FE6}"/>
              </a:ext>
            </a:extLst>
          </p:cNvPr>
          <p:cNvSpPr txBox="1">
            <a:spLocks/>
          </p:cNvSpPr>
          <p:nvPr/>
        </p:nvSpPr>
        <p:spPr>
          <a:xfrm>
            <a:off x="339493" y="96067"/>
            <a:ext cx="8375882" cy="57306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it-IT" sz="2400" dirty="0">
                <a:solidFill>
                  <a:srgbClr val="001A70"/>
                </a:solidFill>
              </a:rPr>
              <a:t>L’importanza del Monitoraggio - Stabilimento</a:t>
            </a:r>
          </a:p>
        </p:txBody>
      </p:sp>
      <p:grpSp>
        <p:nvGrpSpPr>
          <p:cNvPr id="13" name="Group 86">
            <a:extLst>
              <a:ext uri="{FF2B5EF4-FFF2-40B4-BE49-F238E27FC236}">
                <a16:creationId xmlns:a16="http://schemas.microsoft.com/office/drawing/2014/main" id="{09A292A0-D5A0-4D2D-9665-AFE3F98B11E2}"/>
              </a:ext>
            </a:extLst>
          </p:cNvPr>
          <p:cNvGrpSpPr>
            <a:grpSpLocks/>
          </p:cNvGrpSpPr>
          <p:nvPr/>
        </p:nvGrpSpPr>
        <p:grpSpPr bwMode="auto">
          <a:xfrm>
            <a:off x="418422" y="2499452"/>
            <a:ext cx="1189142" cy="766164"/>
            <a:chOff x="1023938" y="2568575"/>
            <a:chExt cx="2673350" cy="1722438"/>
          </a:xfrm>
        </p:grpSpPr>
        <p:sp>
          <p:nvSpPr>
            <p:cNvPr id="14" name="Freeform 47">
              <a:extLst>
                <a:ext uri="{FF2B5EF4-FFF2-40B4-BE49-F238E27FC236}">
                  <a16:creationId xmlns:a16="http://schemas.microsoft.com/office/drawing/2014/main" id="{1D2F5466-2435-494C-B677-AB3158170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3250" y="2568575"/>
              <a:ext cx="1644650" cy="1722438"/>
            </a:xfrm>
            <a:custGeom>
              <a:avLst/>
              <a:gdLst>
                <a:gd name="T0" fmla="*/ 0 w 432"/>
                <a:gd name="T1" fmla="*/ 28 h 452"/>
                <a:gd name="T2" fmla="*/ 0 w 432"/>
                <a:gd name="T3" fmla="*/ 424 h 452"/>
                <a:gd name="T4" fmla="*/ 28 w 432"/>
                <a:gd name="T5" fmla="*/ 452 h 452"/>
                <a:gd name="T6" fmla="*/ 246 w 432"/>
                <a:gd name="T7" fmla="*/ 452 h 452"/>
                <a:gd name="T8" fmla="*/ 432 w 432"/>
                <a:gd name="T9" fmla="*/ 228 h 452"/>
                <a:gd name="T10" fmla="*/ 231 w 432"/>
                <a:gd name="T11" fmla="*/ 0 h 452"/>
                <a:gd name="T12" fmla="*/ 28 w 432"/>
                <a:gd name="T13" fmla="*/ 0 h 452"/>
                <a:gd name="T14" fmla="*/ 0 w 432"/>
                <a:gd name="T15" fmla="*/ 28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2" h="452">
                  <a:moveTo>
                    <a:pt x="0" y="28"/>
                  </a:moveTo>
                  <a:cubicBezTo>
                    <a:pt x="0" y="424"/>
                    <a:pt x="0" y="424"/>
                    <a:pt x="0" y="424"/>
                  </a:cubicBezTo>
                  <a:cubicBezTo>
                    <a:pt x="0" y="439"/>
                    <a:pt x="13" y="452"/>
                    <a:pt x="28" y="452"/>
                  </a:cubicBezTo>
                  <a:cubicBezTo>
                    <a:pt x="246" y="452"/>
                    <a:pt x="246" y="452"/>
                    <a:pt x="246" y="452"/>
                  </a:cubicBezTo>
                  <a:cubicBezTo>
                    <a:pt x="432" y="228"/>
                    <a:pt x="432" y="228"/>
                    <a:pt x="432" y="228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lumMod val="75000"/>
                    <a:shade val="300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48">
              <a:extLst>
                <a:ext uri="{FF2B5EF4-FFF2-40B4-BE49-F238E27FC236}">
                  <a16:creationId xmlns:a16="http://schemas.microsoft.com/office/drawing/2014/main" id="{0370146F-19F9-4F8D-8AF4-285E996B7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938" y="2906713"/>
              <a:ext cx="2085975" cy="1044575"/>
            </a:xfrm>
            <a:custGeom>
              <a:avLst/>
              <a:gdLst>
                <a:gd name="T0" fmla="*/ 12 w 1314"/>
                <a:gd name="T1" fmla="*/ 0 h 658"/>
                <a:gd name="T2" fmla="*/ 283 w 1314"/>
                <a:gd name="T3" fmla="*/ 324 h 658"/>
                <a:gd name="T4" fmla="*/ 0 w 1314"/>
                <a:gd name="T5" fmla="*/ 658 h 658"/>
                <a:gd name="T6" fmla="*/ 1314 w 1314"/>
                <a:gd name="T7" fmla="*/ 658 h 658"/>
                <a:gd name="T8" fmla="*/ 1314 w 1314"/>
                <a:gd name="T9" fmla="*/ 0 h 658"/>
                <a:gd name="T10" fmla="*/ 12 w 1314"/>
                <a:gd name="T11" fmla="*/ 0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4" h="658">
                  <a:moveTo>
                    <a:pt x="12" y="0"/>
                  </a:moveTo>
                  <a:lnTo>
                    <a:pt x="283" y="324"/>
                  </a:lnTo>
                  <a:lnTo>
                    <a:pt x="0" y="658"/>
                  </a:lnTo>
                  <a:lnTo>
                    <a:pt x="1314" y="658"/>
                  </a:lnTo>
                  <a:lnTo>
                    <a:pt x="1314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</a:endParaRPr>
            </a:p>
          </p:txBody>
        </p:sp>
        <p:sp>
          <p:nvSpPr>
            <p:cNvPr id="19" name="Freeform 49">
              <a:extLst>
                <a:ext uri="{FF2B5EF4-FFF2-40B4-BE49-F238E27FC236}">
                  <a16:creationId xmlns:a16="http://schemas.microsoft.com/office/drawing/2014/main" id="{8C5C7A0A-4F2F-42C4-8C37-F45E97DB1A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2568575"/>
              <a:ext cx="1720850" cy="860425"/>
            </a:xfrm>
            <a:custGeom>
              <a:avLst/>
              <a:gdLst>
                <a:gd name="T0" fmla="*/ 1720850 w 452"/>
                <a:gd name="T1" fmla="*/ 860425 h 226"/>
                <a:gd name="T2" fmla="*/ 1081242 w 452"/>
                <a:gd name="T3" fmla="*/ 102794 h 226"/>
                <a:gd name="T4" fmla="*/ 868039 w 452"/>
                <a:gd name="T5" fmla="*/ 0 h 226"/>
                <a:gd name="T6" fmla="*/ 304575 w 452"/>
                <a:gd name="T7" fmla="*/ 0 h 226"/>
                <a:gd name="T8" fmla="*/ 0 w 452"/>
                <a:gd name="T9" fmla="*/ 0 h 226"/>
                <a:gd name="T10" fmla="*/ 567271 w 452"/>
                <a:gd name="T11" fmla="*/ 315997 h 226"/>
                <a:gd name="T12" fmla="*/ 567271 w 452"/>
                <a:gd name="T13" fmla="*/ 315997 h 226"/>
                <a:gd name="T14" fmla="*/ 1027941 w 452"/>
                <a:gd name="T15" fmla="*/ 860425 h 226"/>
                <a:gd name="T16" fmla="*/ 1720850 w 452"/>
                <a:gd name="T17" fmla="*/ 860425 h 2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2" h="226">
                  <a:moveTo>
                    <a:pt x="452" y="226"/>
                  </a:moveTo>
                  <a:cubicBezTo>
                    <a:pt x="284" y="27"/>
                    <a:pt x="284" y="27"/>
                    <a:pt x="284" y="27"/>
                  </a:cubicBezTo>
                  <a:cubicBezTo>
                    <a:pt x="270" y="10"/>
                    <a:pt x="249" y="0"/>
                    <a:pt x="228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97" y="21"/>
                    <a:pt x="149" y="83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270" y="226"/>
                    <a:pt x="270" y="226"/>
                    <a:pt x="270" y="226"/>
                  </a:cubicBezTo>
                  <a:lnTo>
                    <a:pt x="452" y="2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9pPr>
            </a:lstStyle>
            <a:p>
              <a:endParaRPr lang="it-IT"/>
            </a:p>
          </p:txBody>
        </p:sp>
        <p:sp>
          <p:nvSpPr>
            <p:cNvPr id="20" name="Freeform 50">
              <a:extLst>
                <a:ext uri="{FF2B5EF4-FFF2-40B4-BE49-F238E27FC236}">
                  <a16:creationId xmlns:a16="http://schemas.microsoft.com/office/drawing/2014/main" id="{672B2E94-21BD-4777-B795-81CAF64AC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3429000"/>
              <a:ext cx="1720850" cy="862013"/>
            </a:xfrm>
            <a:custGeom>
              <a:avLst/>
              <a:gdLst>
                <a:gd name="T0" fmla="*/ 452 w 452"/>
                <a:gd name="T1" fmla="*/ 0 h 226"/>
                <a:gd name="T2" fmla="*/ 284 w 452"/>
                <a:gd name="T3" fmla="*/ 199 h 226"/>
                <a:gd name="T4" fmla="*/ 228 w 452"/>
                <a:gd name="T5" fmla="*/ 226 h 226"/>
                <a:gd name="T6" fmla="*/ 80 w 452"/>
                <a:gd name="T7" fmla="*/ 226 h 226"/>
                <a:gd name="T8" fmla="*/ 0 w 452"/>
                <a:gd name="T9" fmla="*/ 226 h 226"/>
                <a:gd name="T10" fmla="*/ 149 w 452"/>
                <a:gd name="T11" fmla="*/ 143 h 226"/>
                <a:gd name="T12" fmla="*/ 149 w 452"/>
                <a:gd name="T13" fmla="*/ 143 h 226"/>
                <a:gd name="T14" fmla="*/ 270 w 452"/>
                <a:gd name="T15" fmla="*/ 0 h 226"/>
                <a:gd name="T16" fmla="*/ 452 w 452"/>
                <a:gd name="T17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2" h="226">
                  <a:moveTo>
                    <a:pt x="452" y="0"/>
                  </a:moveTo>
                  <a:cubicBezTo>
                    <a:pt x="284" y="199"/>
                    <a:pt x="284" y="199"/>
                    <a:pt x="284" y="199"/>
                  </a:cubicBezTo>
                  <a:cubicBezTo>
                    <a:pt x="270" y="216"/>
                    <a:pt x="249" y="226"/>
                    <a:pt x="228" y="226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4" y="226"/>
                    <a:pt x="97" y="205"/>
                    <a:pt x="149" y="143"/>
                  </a:cubicBezTo>
                  <a:cubicBezTo>
                    <a:pt x="149" y="143"/>
                    <a:pt x="149" y="143"/>
                    <a:pt x="149" y="143"/>
                  </a:cubicBezTo>
                  <a:cubicBezTo>
                    <a:pt x="270" y="0"/>
                    <a:pt x="270" y="0"/>
                    <a:pt x="270" y="0"/>
                  </a:cubicBezTo>
                  <a:lnTo>
                    <a:pt x="45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253F967-378F-4B7B-BD1F-A96FAC9CB1DF}"/>
              </a:ext>
            </a:extLst>
          </p:cNvPr>
          <p:cNvSpPr txBox="1"/>
          <p:nvPr/>
        </p:nvSpPr>
        <p:spPr>
          <a:xfrm>
            <a:off x="106931" y="2620571"/>
            <a:ext cx="11324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b="1" dirty="0">
                <a:solidFill>
                  <a:srgbClr val="001A70"/>
                </a:solidFill>
                <a:effectLst/>
              </a:rPr>
              <a:t>Riferimento</a:t>
            </a:r>
          </a:p>
          <a:p>
            <a:pPr algn="ctr"/>
            <a:r>
              <a:rPr lang="it-IT" sz="1400" b="1" dirty="0">
                <a:solidFill>
                  <a:srgbClr val="001A70"/>
                </a:solidFill>
                <a:effectLst/>
              </a:rPr>
              <a:t>tariffe 2018</a:t>
            </a:r>
          </a:p>
        </p:txBody>
      </p:sp>
      <p:pic>
        <p:nvPicPr>
          <p:cNvPr id="22" name="Immagine 21" descr="LOGO_EDISON.png">
            <a:extLst>
              <a:ext uri="{FF2B5EF4-FFF2-40B4-BE49-F238E27FC236}">
                <a16:creationId xmlns:a16="http://schemas.microsoft.com/office/drawing/2014/main" id="{409517CF-4C9A-461F-8EC1-B0C02FC65B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206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494" y="1035412"/>
            <a:ext cx="5757262" cy="2380035"/>
          </a:xfrm>
          <a:prstGeom prst="rect">
            <a:avLst/>
          </a:prstGeom>
        </p:spPr>
      </p:pic>
      <p:sp>
        <p:nvSpPr>
          <p:cNvPr id="7" name="Segnaposto testo 13"/>
          <p:cNvSpPr>
            <a:spLocks noGrp="1"/>
          </p:cNvSpPr>
          <p:nvPr>
            <p:ph type="body" sz="quarter" idx="14"/>
          </p:nvPr>
        </p:nvSpPr>
        <p:spPr>
          <a:xfrm>
            <a:off x="418422" y="523878"/>
            <a:ext cx="5302967" cy="300650"/>
          </a:xfrm>
        </p:spPr>
        <p:txBody>
          <a:bodyPr vert="horz" lIns="0" tIns="0" rIns="0" bIns="0" anchor="ctr" anchorCtr="0"/>
          <a:lstStyle/>
          <a:p>
            <a:r>
              <a:rPr lang="it-IT" sz="1400" dirty="0"/>
              <a:t>Luglio: €/h </a:t>
            </a:r>
            <a:r>
              <a:rPr lang="it-IT" sz="1400" dirty="0">
                <a:solidFill>
                  <a:srgbClr val="FF0000"/>
                </a:solidFill>
              </a:rPr>
              <a:t>giorno lavorato </a:t>
            </a:r>
            <a:r>
              <a:rPr lang="it-IT" sz="1400" dirty="0"/>
              <a:t>2020 - Lastratura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842" y="3469166"/>
            <a:ext cx="5729914" cy="216224"/>
          </a:xfrm>
          <a:prstGeom prst="rect">
            <a:avLst/>
          </a:prstGeom>
        </p:spPr>
      </p:pic>
      <p:sp>
        <p:nvSpPr>
          <p:cNvPr id="14" name="Ovale 13"/>
          <p:cNvSpPr/>
          <p:nvPr/>
        </p:nvSpPr>
        <p:spPr>
          <a:xfrm>
            <a:off x="7562381" y="3415447"/>
            <a:ext cx="542925" cy="4019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graphicFrame>
        <p:nvGraphicFramePr>
          <p:cNvPr id="15" name="Tabel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096238"/>
              </p:ext>
            </p:extLst>
          </p:nvPr>
        </p:nvGraphicFramePr>
        <p:xfrm>
          <a:off x="2860141" y="3792828"/>
          <a:ext cx="4799041" cy="902116"/>
        </p:xfrm>
        <a:graphic>
          <a:graphicData uri="http://schemas.openxmlformats.org/drawingml/2006/table">
            <a:tbl>
              <a:tblPr/>
              <a:tblGrid>
                <a:gridCol w="7559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13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19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71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0507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€/h  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lav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Acqua Raffrescamento Ambiente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Acqua Refrigerata </a:t>
                      </a:r>
                      <a:r>
                        <a:rPr lang="it-IT" sz="8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Tecn</a:t>
                      </a:r>
                      <a:r>
                        <a:rPr lang="it-IT" sz="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Continua</a:t>
                      </a:r>
                      <a:endParaRPr lang="it-IT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035" rtl="0" eaLnBrk="1" fontAlgn="ctr" latinLnBrk="0" hangingPunct="1"/>
                      <a:r>
                        <a:rPr lang="it-IT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Aria Compressa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035" rtl="0" eaLnBrk="1" fontAlgn="ctr" latinLnBrk="0" hangingPunct="1"/>
                      <a:r>
                        <a:rPr lang="it-IT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EE Forza Motrice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03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Totale</a:t>
                      </a:r>
                    </a:p>
                    <a:p>
                      <a:pPr marL="0" algn="ctr" defTabSz="457035" rtl="0" eaLnBrk="1" fontAlgn="ctr" latinLnBrk="0" hangingPunct="1"/>
                      <a:endParaRPr lang="it-IT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203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203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consuntivo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203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delta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-48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-24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-16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-21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-111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itolo 2">
            <a:extLst>
              <a:ext uri="{FF2B5EF4-FFF2-40B4-BE49-F238E27FC236}">
                <a16:creationId xmlns:a16="http://schemas.microsoft.com/office/drawing/2014/main" id="{80709601-1EBC-448E-85FF-F9DAABD54EA5}"/>
              </a:ext>
            </a:extLst>
          </p:cNvPr>
          <p:cNvSpPr txBox="1">
            <a:spLocks/>
          </p:cNvSpPr>
          <p:nvPr/>
        </p:nvSpPr>
        <p:spPr>
          <a:xfrm>
            <a:off x="339493" y="96068"/>
            <a:ext cx="8375882" cy="5369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0" lang="it-IT" sz="2000" b="1" u="none" strike="noStrike" kern="0" cap="none" spc="0" normalizeH="0" baseline="0">
                <a:ln>
                  <a:noFill/>
                </a:ln>
                <a:solidFill>
                  <a:srgbClr val="FE5815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it-IT" sz="2400" dirty="0">
                <a:solidFill>
                  <a:srgbClr val="001A70"/>
                </a:solidFill>
              </a:rPr>
              <a:t>L’importanza del Monitoraggio - Stabilimento</a:t>
            </a:r>
          </a:p>
        </p:txBody>
      </p:sp>
      <p:grpSp>
        <p:nvGrpSpPr>
          <p:cNvPr id="9" name="Group 86">
            <a:extLst>
              <a:ext uri="{FF2B5EF4-FFF2-40B4-BE49-F238E27FC236}">
                <a16:creationId xmlns:a16="http://schemas.microsoft.com/office/drawing/2014/main" id="{5AF6749F-9E2A-48C4-9500-1E7B81DD48B0}"/>
              </a:ext>
            </a:extLst>
          </p:cNvPr>
          <p:cNvGrpSpPr>
            <a:grpSpLocks/>
          </p:cNvGrpSpPr>
          <p:nvPr/>
        </p:nvGrpSpPr>
        <p:grpSpPr bwMode="auto">
          <a:xfrm>
            <a:off x="418422" y="2499452"/>
            <a:ext cx="1189142" cy="766164"/>
            <a:chOff x="1023938" y="2568575"/>
            <a:chExt cx="2673350" cy="1722438"/>
          </a:xfrm>
        </p:grpSpPr>
        <p:sp>
          <p:nvSpPr>
            <p:cNvPr id="11" name="Freeform 47">
              <a:extLst>
                <a:ext uri="{FF2B5EF4-FFF2-40B4-BE49-F238E27FC236}">
                  <a16:creationId xmlns:a16="http://schemas.microsoft.com/office/drawing/2014/main" id="{52EC1D97-A38B-4B3D-AB46-62D1F1FCA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3250" y="2568575"/>
              <a:ext cx="1644650" cy="1722438"/>
            </a:xfrm>
            <a:custGeom>
              <a:avLst/>
              <a:gdLst>
                <a:gd name="T0" fmla="*/ 0 w 432"/>
                <a:gd name="T1" fmla="*/ 28 h 452"/>
                <a:gd name="T2" fmla="*/ 0 w 432"/>
                <a:gd name="T3" fmla="*/ 424 h 452"/>
                <a:gd name="T4" fmla="*/ 28 w 432"/>
                <a:gd name="T5" fmla="*/ 452 h 452"/>
                <a:gd name="T6" fmla="*/ 246 w 432"/>
                <a:gd name="T7" fmla="*/ 452 h 452"/>
                <a:gd name="T8" fmla="*/ 432 w 432"/>
                <a:gd name="T9" fmla="*/ 228 h 452"/>
                <a:gd name="T10" fmla="*/ 231 w 432"/>
                <a:gd name="T11" fmla="*/ 0 h 452"/>
                <a:gd name="T12" fmla="*/ 28 w 432"/>
                <a:gd name="T13" fmla="*/ 0 h 452"/>
                <a:gd name="T14" fmla="*/ 0 w 432"/>
                <a:gd name="T15" fmla="*/ 28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2" h="452">
                  <a:moveTo>
                    <a:pt x="0" y="28"/>
                  </a:moveTo>
                  <a:cubicBezTo>
                    <a:pt x="0" y="424"/>
                    <a:pt x="0" y="424"/>
                    <a:pt x="0" y="424"/>
                  </a:cubicBezTo>
                  <a:cubicBezTo>
                    <a:pt x="0" y="439"/>
                    <a:pt x="13" y="452"/>
                    <a:pt x="28" y="452"/>
                  </a:cubicBezTo>
                  <a:cubicBezTo>
                    <a:pt x="246" y="452"/>
                    <a:pt x="246" y="452"/>
                    <a:pt x="246" y="452"/>
                  </a:cubicBezTo>
                  <a:cubicBezTo>
                    <a:pt x="432" y="228"/>
                    <a:pt x="432" y="228"/>
                    <a:pt x="432" y="228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lose/>
                </a:path>
              </a:pathLst>
            </a:custGeom>
            <a:gradFill flip="none" rotWithShape="1">
              <a:gsLst>
                <a:gs pos="49000">
                  <a:schemeClr val="accent1">
                    <a:lumMod val="75000"/>
                    <a:shade val="300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Freeform 48">
              <a:extLst>
                <a:ext uri="{FF2B5EF4-FFF2-40B4-BE49-F238E27FC236}">
                  <a16:creationId xmlns:a16="http://schemas.microsoft.com/office/drawing/2014/main" id="{D557F49A-3843-4D17-B09C-9295849B2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938" y="2906713"/>
              <a:ext cx="2085975" cy="1044575"/>
            </a:xfrm>
            <a:custGeom>
              <a:avLst/>
              <a:gdLst>
                <a:gd name="T0" fmla="*/ 12 w 1314"/>
                <a:gd name="T1" fmla="*/ 0 h 658"/>
                <a:gd name="T2" fmla="*/ 283 w 1314"/>
                <a:gd name="T3" fmla="*/ 324 h 658"/>
                <a:gd name="T4" fmla="*/ 0 w 1314"/>
                <a:gd name="T5" fmla="*/ 658 h 658"/>
                <a:gd name="T6" fmla="*/ 1314 w 1314"/>
                <a:gd name="T7" fmla="*/ 658 h 658"/>
                <a:gd name="T8" fmla="*/ 1314 w 1314"/>
                <a:gd name="T9" fmla="*/ 0 h 658"/>
                <a:gd name="T10" fmla="*/ 12 w 1314"/>
                <a:gd name="T11" fmla="*/ 0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4" h="658">
                  <a:moveTo>
                    <a:pt x="12" y="0"/>
                  </a:moveTo>
                  <a:lnTo>
                    <a:pt x="283" y="324"/>
                  </a:lnTo>
                  <a:lnTo>
                    <a:pt x="0" y="658"/>
                  </a:lnTo>
                  <a:lnTo>
                    <a:pt x="1314" y="658"/>
                  </a:lnTo>
                  <a:lnTo>
                    <a:pt x="1314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</a:endParaRPr>
            </a:p>
          </p:txBody>
        </p:sp>
        <p:sp>
          <p:nvSpPr>
            <p:cNvPr id="13" name="Freeform 49">
              <a:extLst>
                <a:ext uri="{FF2B5EF4-FFF2-40B4-BE49-F238E27FC236}">
                  <a16:creationId xmlns:a16="http://schemas.microsoft.com/office/drawing/2014/main" id="{97C0F00B-B3E0-45C5-AE19-49DD48839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2568575"/>
              <a:ext cx="1720850" cy="860425"/>
            </a:xfrm>
            <a:custGeom>
              <a:avLst/>
              <a:gdLst>
                <a:gd name="T0" fmla="*/ 1720850 w 452"/>
                <a:gd name="T1" fmla="*/ 860425 h 226"/>
                <a:gd name="T2" fmla="*/ 1081242 w 452"/>
                <a:gd name="T3" fmla="*/ 102794 h 226"/>
                <a:gd name="T4" fmla="*/ 868039 w 452"/>
                <a:gd name="T5" fmla="*/ 0 h 226"/>
                <a:gd name="T6" fmla="*/ 304575 w 452"/>
                <a:gd name="T7" fmla="*/ 0 h 226"/>
                <a:gd name="T8" fmla="*/ 0 w 452"/>
                <a:gd name="T9" fmla="*/ 0 h 226"/>
                <a:gd name="T10" fmla="*/ 567271 w 452"/>
                <a:gd name="T11" fmla="*/ 315997 h 226"/>
                <a:gd name="T12" fmla="*/ 567271 w 452"/>
                <a:gd name="T13" fmla="*/ 315997 h 226"/>
                <a:gd name="T14" fmla="*/ 1027941 w 452"/>
                <a:gd name="T15" fmla="*/ 860425 h 226"/>
                <a:gd name="T16" fmla="*/ 1720850 w 452"/>
                <a:gd name="T17" fmla="*/ 860425 h 2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2" h="226">
                  <a:moveTo>
                    <a:pt x="452" y="226"/>
                  </a:moveTo>
                  <a:cubicBezTo>
                    <a:pt x="284" y="27"/>
                    <a:pt x="284" y="27"/>
                    <a:pt x="284" y="27"/>
                  </a:cubicBezTo>
                  <a:cubicBezTo>
                    <a:pt x="270" y="10"/>
                    <a:pt x="249" y="0"/>
                    <a:pt x="228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4" y="0"/>
                    <a:pt x="97" y="21"/>
                    <a:pt x="149" y="83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270" y="226"/>
                    <a:pt x="270" y="226"/>
                    <a:pt x="270" y="226"/>
                  </a:cubicBezTo>
                  <a:lnTo>
                    <a:pt x="452" y="2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9pPr>
            </a:lstStyle>
            <a:p>
              <a:endParaRPr lang="it-IT"/>
            </a:p>
          </p:txBody>
        </p:sp>
        <p:sp>
          <p:nvSpPr>
            <p:cNvPr id="16" name="Freeform 50">
              <a:extLst>
                <a:ext uri="{FF2B5EF4-FFF2-40B4-BE49-F238E27FC236}">
                  <a16:creationId xmlns:a16="http://schemas.microsoft.com/office/drawing/2014/main" id="{2E11530D-2C97-4A41-8FCF-234787407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3429000"/>
              <a:ext cx="1720850" cy="862013"/>
            </a:xfrm>
            <a:custGeom>
              <a:avLst/>
              <a:gdLst>
                <a:gd name="T0" fmla="*/ 452 w 452"/>
                <a:gd name="T1" fmla="*/ 0 h 226"/>
                <a:gd name="T2" fmla="*/ 284 w 452"/>
                <a:gd name="T3" fmla="*/ 199 h 226"/>
                <a:gd name="T4" fmla="*/ 228 w 452"/>
                <a:gd name="T5" fmla="*/ 226 h 226"/>
                <a:gd name="T6" fmla="*/ 80 w 452"/>
                <a:gd name="T7" fmla="*/ 226 h 226"/>
                <a:gd name="T8" fmla="*/ 0 w 452"/>
                <a:gd name="T9" fmla="*/ 226 h 226"/>
                <a:gd name="T10" fmla="*/ 149 w 452"/>
                <a:gd name="T11" fmla="*/ 143 h 226"/>
                <a:gd name="T12" fmla="*/ 149 w 452"/>
                <a:gd name="T13" fmla="*/ 143 h 226"/>
                <a:gd name="T14" fmla="*/ 270 w 452"/>
                <a:gd name="T15" fmla="*/ 0 h 226"/>
                <a:gd name="T16" fmla="*/ 452 w 452"/>
                <a:gd name="T17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2" h="226">
                  <a:moveTo>
                    <a:pt x="452" y="0"/>
                  </a:moveTo>
                  <a:cubicBezTo>
                    <a:pt x="284" y="199"/>
                    <a:pt x="284" y="199"/>
                    <a:pt x="284" y="199"/>
                  </a:cubicBezTo>
                  <a:cubicBezTo>
                    <a:pt x="270" y="216"/>
                    <a:pt x="249" y="226"/>
                    <a:pt x="228" y="226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4" y="226"/>
                    <a:pt x="97" y="205"/>
                    <a:pt x="149" y="143"/>
                  </a:cubicBezTo>
                  <a:cubicBezTo>
                    <a:pt x="149" y="143"/>
                    <a:pt x="149" y="143"/>
                    <a:pt x="149" y="143"/>
                  </a:cubicBezTo>
                  <a:cubicBezTo>
                    <a:pt x="270" y="0"/>
                    <a:pt x="270" y="0"/>
                    <a:pt x="270" y="0"/>
                  </a:cubicBezTo>
                  <a:lnTo>
                    <a:pt x="45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Open Sans" panose="020B0606030504020204" pitchFamily="34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AF6D58B-FFB6-4927-A19E-701A57BA0AD6}"/>
              </a:ext>
            </a:extLst>
          </p:cNvPr>
          <p:cNvSpPr txBox="1"/>
          <p:nvPr/>
        </p:nvSpPr>
        <p:spPr>
          <a:xfrm>
            <a:off x="106931" y="2620571"/>
            <a:ext cx="11324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b="1" dirty="0">
                <a:solidFill>
                  <a:srgbClr val="001A70"/>
                </a:solidFill>
                <a:effectLst/>
              </a:rPr>
              <a:t>Riferimento</a:t>
            </a:r>
          </a:p>
          <a:p>
            <a:pPr algn="ctr"/>
            <a:r>
              <a:rPr lang="it-IT" sz="1400" b="1" dirty="0">
                <a:solidFill>
                  <a:srgbClr val="001A70"/>
                </a:solidFill>
                <a:effectLst/>
              </a:rPr>
              <a:t>tariffe 2018</a:t>
            </a:r>
          </a:p>
        </p:txBody>
      </p:sp>
      <p:pic>
        <p:nvPicPr>
          <p:cNvPr id="18" name="Immagine 17" descr="LOGO_EDISON.png">
            <a:extLst>
              <a:ext uri="{FF2B5EF4-FFF2-40B4-BE49-F238E27FC236}">
                <a16:creationId xmlns:a16="http://schemas.microsoft.com/office/drawing/2014/main" id="{0C4B05E6-DC35-4493-A0D8-93CE3DD222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1" y="4674596"/>
            <a:ext cx="839357" cy="2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182097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COLORI EDISON 1">
      <a:dk1>
        <a:srgbClr val="505150"/>
      </a:dk1>
      <a:lt1>
        <a:sysClr val="window" lastClr="FFFFFF"/>
      </a:lt1>
      <a:dk2>
        <a:srgbClr val="FE5815"/>
      </a:dk2>
      <a:lt2>
        <a:srgbClr val="FFFFFF"/>
      </a:lt2>
      <a:accent1>
        <a:srgbClr val="FE5815"/>
      </a:accent1>
      <a:accent2>
        <a:srgbClr val="FFA02F"/>
      </a:accent2>
      <a:accent3>
        <a:srgbClr val="B8D108"/>
      </a:accent3>
      <a:accent4>
        <a:srgbClr val="509E2F"/>
      </a:accent4>
      <a:accent5>
        <a:srgbClr val="005BBB"/>
      </a:accent5>
      <a:accent6>
        <a:srgbClr val="001A70"/>
      </a:accent6>
      <a:hlink>
        <a:srgbClr val="505150"/>
      </a:hlink>
      <a:folHlink>
        <a:srgbClr val="8D8E8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</TotalTime>
  <Words>1500</Words>
  <Application>Microsoft Office PowerPoint</Application>
  <PresentationFormat>Presentazione su schermo (16:9)</PresentationFormat>
  <Paragraphs>416</Paragraphs>
  <Slides>17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9" baseType="lpstr">
      <vt:lpstr>Arial</vt:lpstr>
      <vt:lpstr>Arial Bold Italic</vt:lpstr>
      <vt:lpstr>Calibri</vt:lpstr>
      <vt:lpstr>Cambria Math</vt:lpstr>
      <vt:lpstr>Courier New</vt:lpstr>
      <vt:lpstr>GreekC</vt:lpstr>
      <vt:lpstr>Lucida Grande</vt:lpstr>
      <vt:lpstr>Montserrat Light</vt:lpstr>
      <vt:lpstr>Montserrat SemiBold</vt:lpstr>
      <vt:lpstr>Open Sans</vt:lpstr>
      <vt:lpstr>Wingdings</vt:lpstr>
      <vt:lpstr>1_Tema di Office</vt:lpstr>
      <vt:lpstr>Presentazione standard di PowerPoint</vt:lpstr>
      <vt:lpstr>Presentazione standard di PowerPoint</vt:lpstr>
      <vt:lpstr>Mappatura dei bisogni energetici di stabilimento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DELLA PRESENTAZIONE</dc:title>
  <dc:creator>Giovanna Bersano</dc:creator>
  <cp:lastModifiedBy>Luca Fraioli</cp:lastModifiedBy>
  <cp:revision>304</cp:revision>
  <dcterms:created xsi:type="dcterms:W3CDTF">2017-01-09T10:41:20Z</dcterms:created>
  <dcterms:modified xsi:type="dcterms:W3CDTF">2020-12-15T15:51:48Z</dcterms:modified>
</cp:coreProperties>
</file>