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6" r:id="rId2"/>
    <p:sldId id="267" r:id="rId3"/>
    <p:sldId id="268" r:id="rId4"/>
    <p:sldId id="275" r:id="rId5"/>
    <p:sldId id="276" r:id="rId6"/>
    <p:sldId id="277" r:id="rId7"/>
    <p:sldId id="269" r:id="rId8"/>
    <p:sldId id="278" r:id="rId9"/>
    <p:sldId id="279" r:id="rId10"/>
    <p:sldId id="270" r:id="rId11"/>
    <p:sldId id="271" r:id="rId12"/>
    <p:sldId id="280" r:id="rId13"/>
    <p:sldId id="281" r:id="rId14"/>
    <p:sldId id="282" r:id="rId15"/>
    <p:sldId id="273" r:id="rId16"/>
    <p:sldId id="283" r:id="rId17"/>
    <p:sldId id="284" r:id="rId18"/>
    <p:sldId id="274" r:id="rId19"/>
    <p:sldId id="285" r:id="rId20"/>
    <p:sldId id="286" r:id="rId2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ED7D31"/>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256" autoAdjust="0"/>
  </p:normalViewPr>
  <p:slideViewPr>
    <p:cSldViewPr snapToGrid="0">
      <p:cViewPr>
        <p:scale>
          <a:sx n="75" d="100"/>
          <a:sy n="75" d="100"/>
        </p:scale>
        <p:origin x="979" y="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463065944881891"/>
          <c:y val="0.15874217773485616"/>
          <c:w val="0.54136368110236222"/>
          <c:h val="0.81204547169995867"/>
        </c:manualLayout>
      </c:layout>
      <c:doughnutChart>
        <c:varyColors val="1"/>
        <c:ser>
          <c:idx val="0"/>
          <c:order val="0"/>
          <c:tx>
            <c:strRef>
              <c:f>Foglio1!$B$1</c:f>
              <c:strCache>
                <c:ptCount val="1"/>
                <c:pt idx="0">
                  <c:v>Vendite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4C5-4976-8F56-07A58BD7F4C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4C5-4976-8F56-07A58BD7F4C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4C5-4976-8F56-07A58BD7F4C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4C5-4976-8F56-07A58BD7F4C6}"/>
              </c:ext>
            </c:extLst>
          </c:dPt>
          <c:cat>
            <c:strRef>
              <c:f>Foglio1!$A$2:$A$5</c:f>
              <c:strCache>
                <c:ptCount val="4"/>
                <c:pt idx="0">
                  <c:v>1° trim.</c:v>
                </c:pt>
                <c:pt idx="1">
                  <c:v>2° trim.</c:v>
                </c:pt>
                <c:pt idx="2">
                  <c:v>3° trim.</c:v>
                </c:pt>
                <c:pt idx="3">
                  <c:v>4° trim.</c:v>
                </c:pt>
              </c:strCache>
            </c:strRef>
          </c:cat>
          <c:val>
            <c:numRef>
              <c:f>Foglio1!$B$2:$B$5</c:f>
              <c:numCache>
                <c:formatCode>0%</c:formatCode>
                <c:ptCount val="4"/>
                <c:pt idx="1">
                  <c:v>0.75</c:v>
                </c:pt>
                <c:pt idx="3">
                  <c:v>0.25</c:v>
                </c:pt>
              </c:numCache>
            </c:numRef>
          </c:val>
          <c:extLst>
            <c:ext xmlns:c16="http://schemas.microsoft.com/office/drawing/2014/chart" uri="{C3380CC4-5D6E-409C-BE32-E72D297353CC}">
              <c16:uniqueId val="{00000000-E984-4199-B375-305AE1D9EC4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900" b="1" kern="1200">
          <a:solidFill>
            <a:srgbClr val="777877"/>
          </a:solidFill>
          <a:latin typeface="Calibri"/>
          <a:ea typeface="+mn-ea"/>
          <a:cs typeface="+mn-cs"/>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4D575F-9C72-4333-B466-9DFA25A6570B}" type="datetimeFigureOut">
              <a:rPr lang="it-IT" smtClean="0"/>
              <a:t>22/12/2020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91261-D81A-4568-A927-894C2EF1EC1D}" type="slidenum">
              <a:rPr lang="it-IT" smtClean="0"/>
              <a:t>‹N›</a:t>
            </a:fld>
            <a:endParaRPr lang="it-IT"/>
          </a:p>
        </p:txBody>
      </p:sp>
    </p:spTree>
    <p:extLst>
      <p:ext uri="{BB962C8B-B14F-4D97-AF65-F5344CB8AC3E}">
        <p14:creationId xmlns:p14="http://schemas.microsoft.com/office/powerpoint/2010/main" val="227830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FB91261-D81A-4568-A927-894C2EF1EC1D}" type="slidenum">
              <a:rPr lang="it-IT" smtClean="0"/>
              <a:t>1</a:t>
            </a:fld>
            <a:endParaRPr lang="it-IT"/>
          </a:p>
        </p:txBody>
      </p:sp>
    </p:spTree>
    <p:extLst>
      <p:ext uri="{BB962C8B-B14F-4D97-AF65-F5344CB8AC3E}">
        <p14:creationId xmlns:p14="http://schemas.microsoft.com/office/powerpoint/2010/main" val="524409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5376387-D2F5-4C6B-BF47-A8025F3C30EC}" type="datetimeFigureOut">
              <a:rPr lang="it-IT" smtClean="0"/>
              <a:t>22/12/2020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453474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5376387-D2F5-4C6B-BF47-A8025F3C30EC}" type="datetimeFigureOut">
              <a:rPr lang="it-IT" smtClean="0"/>
              <a:t>22/12/2020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381870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55376387-D2F5-4C6B-BF47-A8025F3C30EC}" type="datetimeFigureOut">
              <a:rPr lang="it-IT" smtClean="0"/>
              <a:t>22/12/2020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283983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5376387-D2F5-4C6B-BF47-A8025F3C30EC}" type="datetimeFigureOut">
              <a:rPr lang="it-IT" smtClean="0"/>
              <a:t>22/12/2020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329540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5376387-D2F5-4C6B-BF47-A8025F3C30EC}" type="datetimeFigureOut">
              <a:rPr lang="it-IT" smtClean="0"/>
              <a:t>22/12/2020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656624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55376387-D2F5-4C6B-BF47-A8025F3C30EC}" type="datetimeFigureOut">
              <a:rPr lang="it-IT" smtClean="0"/>
              <a:t>22/12/2020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249661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5376387-D2F5-4C6B-BF47-A8025F3C30EC}" type="datetimeFigureOut">
              <a:rPr lang="it-IT" smtClean="0"/>
              <a:t>22/12/2020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96159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5376387-D2F5-4C6B-BF47-A8025F3C30EC}" type="datetimeFigureOut">
              <a:rPr lang="it-IT" smtClean="0"/>
              <a:t>22/12/2020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3604481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5376387-D2F5-4C6B-BF47-A8025F3C30EC}" type="datetimeFigureOut">
              <a:rPr lang="it-IT" smtClean="0"/>
              <a:t>22/12/2020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1573844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5376387-D2F5-4C6B-BF47-A8025F3C30EC}" type="datetimeFigureOut">
              <a:rPr lang="it-IT" smtClean="0"/>
              <a:t>22/12/2020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3793995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5376387-D2F5-4C6B-BF47-A8025F3C30EC}" type="datetimeFigureOut">
              <a:rPr lang="it-IT" smtClean="0"/>
              <a:t>22/12/2020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DA94B5-09AD-4901-BB1D-F685514CB5EB}" type="slidenum">
              <a:rPr lang="it-IT" smtClean="0"/>
              <a:t>‹N›</a:t>
            </a:fld>
            <a:endParaRPr lang="it-IT"/>
          </a:p>
        </p:txBody>
      </p:sp>
    </p:spTree>
    <p:extLst>
      <p:ext uri="{BB962C8B-B14F-4D97-AF65-F5344CB8AC3E}">
        <p14:creationId xmlns:p14="http://schemas.microsoft.com/office/powerpoint/2010/main" val="3769547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76387-D2F5-4C6B-BF47-A8025F3C30EC}" type="datetimeFigureOut">
              <a:rPr lang="it-IT" smtClean="0"/>
              <a:t>22/12/2020</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DA94B5-09AD-4901-BB1D-F685514CB5EB}" type="slidenum">
              <a:rPr lang="it-IT" smtClean="0"/>
              <a:t>‹N›</a:t>
            </a:fld>
            <a:endParaRPr lang="it-IT"/>
          </a:p>
        </p:txBody>
      </p:sp>
    </p:spTree>
    <p:extLst>
      <p:ext uri="{BB962C8B-B14F-4D97-AF65-F5344CB8AC3E}">
        <p14:creationId xmlns:p14="http://schemas.microsoft.com/office/powerpoint/2010/main" val="57109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5.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9.sv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5.png"/><Relationship Id="rId10" Type="http://schemas.openxmlformats.org/officeDocument/2006/relationships/image" Target="../media/image35.svg"/><Relationship Id="rId4" Type="http://schemas.openxmlformats.org/officeDocument/2006/relationships/image" Target="../media/image4.png"/><Relationship Id="rId9" Type="http://schemas.openxmlformats.org/officeDocument/2006/relationships/image" Target="../media/image34.png"/><Relationship Id="rId1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1.sv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5.sv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62.png"/><Relationship Id="rId7" Type="http://schemas.openxmlformats.org/officeDocument/2006/relationships/image" Target="../media/image5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E1B3A883-64F3-4D9C-8DE0-6DD4E7CA201B}"/>
              </a:ext>
            </a:extLst>
          </p:cNvPr>
          <p:cNvSpPr txBox="1">
            <a:spLocks noChangeArrowheads="1"/>
          </p:cNvSpPr>
          <p:nvPr/>
        </p:nvSpPr>
        <p:spPr bwMode="auto">
          <a:xfrm>
            <a:off x="87026" y="2094961"/>
            <a:ext cx="4313525" cy="36168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just">
              <a:lnSpc>
                <a:spcPct val="100000"/>
              </a:lnSpc>
              <a:tabLst>
                <a:tab pos="4302125" algn="l"/>
                <a:tab pos="8699500" algn="r"/>
              </a:tabLst>
              <a:defRPr/>
            </a:pPr>
            <a:r>
              <a:rPr lang="it-IT" sz="2000" dirty="0">
                <a:solidFill>
                  <a:srgbClr val="777877"/>
                </a:solidFill>
                <a:latin typeface="Calibri"/>
                <a:ea typeface="+mn-ea"/>
                <a:cs typeface="+mn-cs"/>
              </a:rPr>
              <a:t>Come abbiamo visto non esiste giorno</a:t>
            </a:r>
          </a:p>
          <a:p>
            <a:pPr marL="377825" algn="just">
              <a:lnSpc>
                <a:spcPct val="100000"/>
              </a:lnSpc>
              <a:tabLst>
                <a:tab pos="4302125" algn="l"/>
                <a:tab pos="8699500" algn="r"/>
              </a:tabLst>
              <a:defRPr/>
            </a:pPr>
            <a:r>
              <a:rPr lang="it-IT" sz="2000" dirty="0">
                <a:solidFill>
                  <a:srgbClr val="777877"/>
                </a:solidFill>
                <a:latin typeface="Calibri"/>
                <a:ea typeface="+mn-ea"/>
                <a:cs typeface="+mn-cs"/>
              </a:rPr>
              <a:t>in cui noi non si abbia un impatto sul mondo che ci circonda, ma possiamo fare la differenza, e </a:t>
            </a:r>
            <a:r>
              <a:rPr lang="it-IT" sz="2000" b="1" dirty="0">
                <a:solidFill>
                  <a:srgbClr val="777877"/>
                </a:solidFill>
                <a:latin typeface="Calibri"/>
                <a:ea typeface="+mn-ea"/>
                <a:cs typeface="+mn-cs"/>
              </a:rPr>
              <a:t>noi possiamo decidere che tipo di differenza possiamo fare.</a:t>
            </a:r>
          </a:p>
          <a:p>
            <a:pPr marL="377825" algn="just">
              <a:lnSpc>
                <a:spcPct val="100000"/>
              </a:lnSpc>
              <a:tabLst>
                <a:tab pos="4302125" algn="l"/>
                <a:tab pos="8699500" algn="r"/>
              </a:tabLst>
              <a:defRPr/>
            </a:pPr>
            <a:endParaRPr lang="it-IT" sz="2000" b="1" dirty="0">
              <a:solidFill>
                <a:srgbClr val="777877"/>
              </a:solidFill>
              <a:latin typeface="Calibri"/>
              <a:ea typeface="+mn-ea"/>
              <a:cs typeface="+mn-cs"/>
            </a:endParaRPr>
          </a:p>
          <a:p>
            <a:pPr marL="377825" algn="just">
              <a:lnSpc>
                <a:spcPct val="100000"/>
              </a:lnSpc>
              <a:tabLst>
                <a:tab pos="4302125" algn="l"/>
                <a:tab pos="8699500" algn="r"/>
              </a:tabLst>
              <a:defRPr/>
            </a:pPr>
            <a:endParaRPr lang="it-IT" sz="2000" dirty="0">
              <a:solidFill>
                <a:srgbClr val="777877"/>
              </a:solidFill>
              <a:latin typeface="Calibri"/>
              <a:ea typeface="+mn-ea"/>
              <a:cs typeface="+mn-cs"/>
            </a:endParaRPr>
          </a:p>
          <a:p>
            <a:pPr marL="377825" algn="just">
              <a:lnSpc>
                <a:spcPct val="100000"/>
              </a:lnSpc>
              <a:tabLst>
                <a:tab pos="4302125" algn="l"/>
                <a:tab pos="8699500" algn="r"/>
              </a:tabLst>
              <a:defRPr/>
            </a:pPr>
            <a:r>
              <a:rPr lang="it-IT" sz="1700" dirty="0">
                <a:solidFill>
                  <a:srgbClr val="777877"/>
                </a:solidFill>
                <a:latin typeface="Calibri"/>
                <a:ea typeface="+mn-ea"/>
                <a:cs typeface="+mn-cs"/>
              </a:rPr>
              <a:t>Iniziamo con il risparmio energetico, iniziare a comprendere profondamente cosa possiamo fare nel perimetro del nostro posto di lavoro per ridurre le immissioni e contemporaneamente ottenere anche benefici economici.</a:t>
            </a:r>
          </a:p>
        </p:txBody>
      </p:sp>
      <p:pic>
        <p:nvPicPr>
          <p:cNvPr id="7" name="Immagine 6" descr="LOGO_EDISON.png">
            <a:extLst>
              <a:ext uri="{FF2B5EF4-FFF2-40B4-BE49-F238E27FC236}">
                <a16:creationId xmlns:a16="http://schemas.microsoft.com/office/drawing/2014/main" id="{255520CC-D415-4EBC-A2FF-3FEDDEE4E3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233" y="345919"/>
            <a:ext cx="1914832" cy="577907"/>
          </a:xfrm>
          <a:prstGeom prst="rect">
            <a:avLst/>
          </a:prstGeom>
        </p:spPr>
      </p:pic>
      <p:sp>
        <p:nvSpPr>
          <p:cNvPr id="10" name="Rectangle 2">
            <a:extLst>
              <a:ext uri="{FF2B5EF4-FFF2-40B4-BE49-F238E27FC236}">
                <a16:creationId xmlns:a16="http://schemas.microsoft.com/office/drawing/2014/main" id="{035D76F4-574F-409A-B601-8D440620136F}"/>
              </a:ext>
            </a:extLst>
          </p:cNvPr>
          <p:cNvSpPr txBox="1">
            <a:spLocks noChangeArrowheads="1"/>
          </p:cNvSpPr>
          <p:nvPr/>
        </p:nvSpPr>
        <p:spPr bwMode="auto">
          <a:xfrm>
            <a:off x="87025" y="1247177"/>
            <a:ext cx="3983311"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ORA TOCCA A NOI!</a:t>
            </a:r>
          </a:p>
        </p:txBody>
      </p:sp>
      <p:sp>
        <p:nvSpPr>
          <p:cNvPr id="97" name="Freeform 6">
            <a:extLst>
              <a:ext uri="{FF2B5EF4-FFF2-40B4-BE49-F238E27FC236}">
                <a16:creationId xmlns:a16="http://schemas.microsoft.com/office/drawing/2014/main" id="{3506BE8C-D925-43D1-900C-A6CF40509EA6}"/>
              </a:ext>
            </a:extLst>
          </p:cNvPr>
          <p:cNvSpPr>
            <a:spLocks/>
          </p:cNvSpPr>
          <p:nvPr/>
        </p:nvSpPr>
        <p:spPr bwMode="auto">
          <a:xfrm>
            <a:off x="8410575" y="3349625"/>
            <a:ext cx="2349500" cy="2620963"/>
          </a:xfrm>
          <a:custGeom>
            <a:avLst/>
            <a:gdLst>
              <a:gd name="T0" fmla="*/ 2117216 w 617"/>
              <a:gd name="T1" fmla="*/ 121905 h 688"/>
              <a:gd name="T2" fmla="*/ 1785925 w 617"/>
              <a:gd name="T3" fmla="*/ 487621 h 688"/>
              <a:gd name="T4" fmla="*/ 1553640 w 617"/>
              <a:gd name="T5" fmla="*/ 681908 h 688"/>
              <a:gd name="T6" fmla="*/ 1576488 w 617"/>
              <a:gd name="T7" fmla="*/ 163810 h 688"/>
              <a:gd name="T8" fmla="*/ 1328972 w 617"/>
              <a:gd name="T9" fmla="*/ 30476 h 688"/>
              <a:gd name="T10" fmla="*/ 1172846 w 617"/>
              <a:gd name="T11" fmla="*/ 236191 h 688"/>
              <a:gd name="T12" fmla="*/ 1549832 w 617"/>
              <a:gd name="T13" fmla="*/ 681908 h 688"/>
              <a:gd name="T14" fmla="*/ 1161422 w 617"/>
              <a:gd name="T15" fmla="*/ 1028576 h 688"/>
              <a:gd name="T16" fmla="*/ 1077647 w 617"/>
              <a:gd name="T17" fmla="*/ 453335 h 688"/>
              <a:gd name="T18" fmla="*/ 799668 w 617"/>
              <a:gd name="T19" fmla="*/ 342859 h 688"/>
              <a:gd name="T20" fmla="*/ 632118 w 617"/>
              <a:gd name="T21" fmla="*/ 567621 h 688"/>
              <a:gd name="T22" fmla="*/ 1153806 w 617"/>
              <a:gd name="T23" fmla="*/ 1036195 h 688"/>
              <a:gd name="T24" fmla="*/ 571191 w 617"/>
              <a:gd name="T25" fmla="*/ 1634292 h 688"/>
              <a:gd name="T26" fmla="*/ 521688 w 617"/>
              <a:gd name="T27" fmla="*/ 1005718 h 688"/>
              <a:gd name="T28" fmla="*/ 201821 w 617"/>
              <a:gd name="T29" fmla="*/ 860956 h 688"/>
              <a:gd name="T30" fmla="*/ 11424 w 617"/>
              <a:gd name="T31" fmla="*/ 1127624 h 688"/>
              <a:gd name="T32" fmla="*/ 540728 w 617"/>
              <a:gd name="T33" fmla="*/ 1664769 h 688"/>
              <a:gd name="T34" fmla="*/ 87583 w 617"/>
              <a:gd name="T35" fmla="*/ 2217152 h 688"/>
              <a:gd name="T36" fmla="*/ 114238 w 617"/>
              <a:gd name="T37" fmla="*/ 2240009 h 688"/>
              <a:gd name="T38" fmla="*/ 300827 w 617"/>
              <a:gd name="T39" fmla="*/ 1996199 h 688"/>
              <a:gd name="T40" fmla="*/ 483609 w 617"/>
              <a:gd name="T41" fmla="*/ 2304771 h 688"/>
              <a:gd name="T42" fmla="*/ 974833 w 617"/>
              <a:gd name="T43" fmla="*/ 2594296 h 688"/>
              <a:gd name="T44" fmla="*/ 1233773 w 617"/>
              <a:gd name="T45" fmla="*/ 2342867 h 688"/>
              <a:gd name="T46" fmla="*/ 1058608 w 617"/>
              <a:gd name="T47" fmla="*/ 2007627 h 688"/>
              <a:gd name="T48" fmla="*/ 331291 w 617"/>
              <a:gd name="T49" fmla="*/ 1958103 h 688"/>
              <a:gd name="T50" fmla="*/ 833939 w 617"/>
              <a:gd name="T51" fmla="*/ 1379053 h 688"/>
              <a:gd name="T52" fmla="*/ 1005297 w 617"/>
              <a:gd name="T53" fmla="*/ 1622864 h 688"/>
              <a:gd name="T54" fmla="*/ 1408938 w 617"/>
              <a:gd name="T55" fmla="*/ 1817150 h 688"/>
              <a:gd name="T56" fmla="*/ 1435594 w 617"/>
              <a:gd name="T57" fmla="*/ 1352386 h 688"/>
              <a:gd name="T58" fmla="*/ 864403 w 617"/>
              <a:gd name="T59" fmla="*/ 1348577 h 688"/>
              <a:gd name="T60" fmla="*/ 1328972 w 617"/>
              <a:gd name="T61" fmla="*/ 887623 h 688"/>
              <a:gd name="T62" fmla="*/ 1869699 w 617"/>
              <a:gd name="T63" fmla="*/ 1264767 h 688"/>
              <a:gd name="T64" fmla="*/ 1873507 w 617"/>
              <a:gd name="T65" fmla="*/ 841908 h 688"/>
              <a:gd name="T66" fmla="*/ 1344203 w 617"/>
              <a:gd name="T67" fmla="*/ 876194 h 688"/>
              <a:gd name="T68" fmla="*/ 1793541 w 617"/>
              <a:gd name="T69" fmla="*/ 491431 h 688"/>
              <a:gd name="T70" fmla="*/ 2200990 w 617"/>
              <a:gd name="T71" fmla="*/ 438097 h 688"/>
              <a:gd name="T72" fmla="*/ 2117216 w 617"/>
              <a:gd name="T73" fmla="*/ 121905 h 6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7" h="688">
                <a:moveTo>
                  <a:pt x="556" y="32"/>
                </a:moveTo>
                <a:cubicBezTo>
                  <a:pt x="513" y="35"/>
                  <a:pt x="480" y="91"/>
                  <a:pt x="469" y="128"/>
                </a:cubicBezTo>
                <a:cubicBezTo>
                  <a:pt x="469" y="128"/>
                  <a:pt x="428" y="162"/>
                  <a:pt x="408" y="179"/>
                </a:cubicBezTo>
                <a:cubicBezTo>
                  <a:pt x="410" y="173"/>
                  <a:pt x="437" y="105"/>
                  <a:pt x="414" y="43"/>
                </a:cubicBezTo>
                <a:cubicBezTo>
                  <a:pt x="403" y="16"/>
                  <a:pt x="378" y="0"/>
                  <a:pt x="349" y="8"/>
                </a:cubicBezTo>
                <a:cubicBezTo>
                  <a:pt x="325" y="14"/>
                  <a:pt x="306" y="36"/>
                  <a:pt x="308" y="62"/>
                </a:cubicBezTo>
                <a:cubicBezTo>
                  <a:pt x="311" y="113"/>
                  <a:pt x="365" y="158"/>
                  <a:pt x="407" y="179"/>
                </a:cubicBezTo>
                <a:cubicBezTo>
                  <a:pt x="372" y="209"/>
                  <a:pt x="338" y="239"/>
                  <a:pt x="305" y="270"/>
                </a:cubicBezTo>
                <a:cubicBezTo>
                  <a:pt x="308" y="255"/>
                  <a:pt x="320" y="179"/>
                  <a:pt x="283" y="119"/>
                </a:cubicBezTo>
                <a:cubicBezTo>
                  <a:pt x="268" y="92"/>
                  <a:pt x="240" y="79"/>
                  <a:pt x="210" y="90"/>
                </a:cubicBezTo>
                <a:cubicBezTo>
                  <a:pt x="185" y="99"/>
                  <a:pt x="165" y="122"/>
                  <a:pt x="166" y="149"/>
                </a:cubicBezTo>
                <a:cubicBezTo>
                  <a:pt x="169" y="211"/>
                  <a:pt x="250" y="257"/>
                  <a:pt x="303" y="272"/>
                </a:cubicBezTo>
                <a:cubicBezTo>
                  <a:pt x="249" y="322"/>
                  <a:pt x="198" y="374"/>
                  <a:pt x="150" y="429"/>
                </a:cubicBezTo>
                <a:cubicBezTo>
                  <a:pt x="156" y="402"/>
                  <a:pt x="169" y="327"/>
                  <a:pt x="137" y="264"/>
                </a:cubicBezTo>
                <a:cubicBezTo>
                  <a:pt x="120" y="232"/>
                  <a:pt x="88" y="215"/>
                  <a:pt x="53" y="226"/>
                </a:cubicBezTo>
                <a:cubicBezTo>
                  <a:pt x="23" y="236"/>
                  <a:pt x="0" y="264"/>
                  <a:pt x="3" y="296"/>
                </a:cubicBezTo>
                <a:cubicBezTo>
                  <a:pt x="7" y="362"/>
                  <a:pt x="85" y="415"/>
                  <a:pt x="142" y="437"/>
                </a:cubicBezTo>
                <a:cubicBezTo>
                  <a:pt x="100" y="484"/>
                  <a:pt x="60" y="533"/>
                  <a:pt x="23" y="582"/>
                </a:cubicBezTo>
                <a:cubicBezTo>
                  <a:pt x="30" y="588"/>
                  <a:pt x="30" y="588"/>
                  <a:pt x="30" y="588"/>
                </a:cubicBezTo>
                <a:cubicBezTo>
                  <a:pt x="46" y="566"/>
                  <a:pt x="62" y="545"/>
                  <a:pt x="79" y="524"/>
                </a:cubicBezTo>
                <a:cubicBezTo>
                  <a:pt x="90" y="553"/>
                  <a:pt x="107" y="580"/>
                  <a:pt x="127" y="605"/>
                </a:cubicBezTo>
                <a:cubicBezTo>
                  <a:pt x="156" y="641"/>
                  <a:pt x="205" y="688"/>
                  <a:pt x="256" y="681"/>
                </a:cubicBezTo>
                <a:cubicBezTo>
                  <a:pt x="290" y="677"/>
                  <a:pt x="317" y="648"/>
                  <a:pt x="324" y="615"/>
                </a:cubicBezTo>
                <a:cubicBezTo>
                  <a:pt x="332" y="577"/>
                  <a:pt x="312" y="543"/>
                  <a:pt x="278" y="527"/>
                </a:cubicBezTo>
                <a:cubicBezTo>
                  <a:pt x="204" y="490"/>
                  <a:pt x="118" y="506"/>
                  <a:pt x="87" y="514"/>
                </a:cubicBezTo>
                <a:cubicBezTo>
                  <a:pt x="129" y="461"/>
                  <a:pt x="173" y="411"/>
                  <a:pt x="219" y="362"/>
                </a:cubicBezTo>
                <a:cubicBezTo>
                  <a:pt x="231" y="385"/>
                  <a:pt x="246" y="407"/>
                  <a:pt x="264" y="426"/>
                </a:cubicBezTo>
                <a:cubicBezTo>
                  <a:pt x="289" y="452"/>
                  <a:pt x="330" y="486"/>
                  <a:pt x="370" y="477"/>
                </a:cubicBezTo>
                <a:cubicBezTo>
                  <a:pt x="432" y="464"/>
                  <a:pt x="433" y="378"/>
                  <a:pt x="377" y="355"/>
                </a:cubicBezTo>
                <a:cubicBezTo>
                  <a:pt x="317" y="330"/>
                  <a:pt x="251" y="347"/>
                  <a:pt x="227" y="354"/>
                </a:cubicBezTo>
                <a:cubicBezTo>
                  <a:pt x="266" y="313"/>
                  <a:pt x="307" y="272"/>
                  <a:pt x="349" y="233"/>
                </a:cubicBezTo>
                <a:cubicBezTo>
                  <a:pt x="374" y="278"/>
                  <a:pt x="434" y="347"/>
                  <a:pt x="491" y="332"/>
                </a:cubicBezTo>
                <a:cubicBezTo>
                  <a:pt x="547" y="317"/>
                  <a:pt x="543" y="239"/>
                  <a:pt x="492" y="221"/>
                </a:cubicBezTo>
                <a:cubicBezTo>
                  <a:pt x="433" y="201"/>
                  <a:pt x="369" y="224"/>
                  <a:pt x="353" y="230"/>
                </a:cubicBezTo>
                <a:cubicBezTo>
                  <a:pt x="391" y="195"/>
                  <a:pt x="430" y="161"/>
                  <a:pt x="471" y="129"/>
                </a:cubicBezTo>
                <a:cubicBezTo>
                  <a:pt x="481" y="131"/>
                  <a:pt x="535" y="141"/>
                  <a:pt x="578" y="115"/>
                </a:cubicBezTo>
                <a:cubicBezTo>
                  <a:pt x="617" y="93"/>
                  <a:pt x="604" y="29"/>
                  <a:pt x="556" y="32"/>
                </a:cubicBezTo>
                <a:close/>
              </a:path>
            </a:pathLst>
          </a:custGeom>
          <a:solidFill>
            <a:srgbClr val="F1F5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98" name="Freeform 7">
            <a:extLst>
              <a:ext uri="{FF2B5EF4-FFF2-40B4-BE49-F238E27FC236}">
                <a16:creationId xmlns:a16="http://schemas.microsoft.com/office/drawing/2014/main" id="{A6D97DCF-2904-4388-9E0D-3D47ECDB0C81}"/>
              </a:ext>
            </a:extLst>
          </p:cNvPr>
          <p:cNvSpPr>
            <a:spLocks/>
          </p:cNvSpPr>
          <p:nvPr/>
        </p:nvSpPr>
        <p:spPr bwMode="auto">
          <a:xfrm>
            <a:off x="5851525" y="1214438"/>
            <a:ext cx="2346325" cy="2619375"/>
          </a:xfrm>
          <a:custGeom>
            <a:avLst/>
            <a:gdLst>
              <a:gd name="T0" fmla="*/ 228538 w 616"/>
              <a:gd name="T1" fmla="*/ 122009 h 687"/>
              <a:gd name="T2" fmla="*/ 559918 w 616"/>
              <a:gd name="T3" fmla="*/ 488035 h 687"/>
              <a:gd name="T4" fmla="*/ 796075 w 616"/>
              <a:gd name="T5" fmla="*/ 678674 h 687"/>
              <a:gd name="T6" fmla="*/ 773221 w 616"/>
              <a:gd name="T7" fmla="*/ 163949 h 687"/>
              <a:gd name="T8" fmla="*/ 1016995 w 616"/>
              <a:gd name="T9" fmla="*/ 30502 h 687"/>
              <a:gd name="T10" fmla="*/ 1176971 w 616"/>
              <a:gd name="T11" fmla="*/ 232579 h 687"/>
              <a:gd name="T12" fmla="*/ 796075 w 616"/>
              <a:gd name="T13" fmla="*/ 682486 h 687"/>
              <a:gd name="T14" fmla="*/ 1184589 w 616"/>
              <a:gd name="T15" fmla="*/ 1025636 h 687"/>
              <a:gd name="T16" fmla="*/ 1268387 w 616"/>
              <a:gd name="T17" fmla="*/ 449907 h 687"/>
              <a:gd name="T18" fmla="*/ 1550250 w 616"/>
              <a:gd name="T19" fmla="*/ 339337 h 687"/>
              <a:gd name="T20" fmla="*/ 1714036 w 616"/>
              <a:gd name="T21" fmla="*/ 568103 h 687"/>
              <a:gd name="T22" fmla="*/ 1196016 w 616"/>
              <a:gd name="T23" fmla="*/ 1037074 h 687"/>
              <a:gd name="T24" fmla="*/ 1778789 w 616"/>
              <a:gd name="T25" fmla="*/ 1631867 h 687"/>
              <a:gd name="T26" fmla="*/ 1828305 w 616"/>
              <a:gd name="T27" fmla="*/ 1002759 h 687"/>
              <a:gd name="T28" fmla="*/ 2144450 w 616"/>
              <a:gd name="T29" fmla="*/ 861687 h 687"/>
              <a:gd name="T30" fmla="*/ 2338707 w 616"/>
              <a:gd name="T31" fmla="*/ 1128581 h 687"/>
              <a:gd name="T32" fmla="*/ 1805451 w 616"/>
              <a:gd name="T33" fmla="*/ 1666182 h 687"/>
              <a:gd name="T34" fmla="*/ 2262528 w 616"/>
              <a:gd name="T35" fmla="*/ 2219034 h 687"/>
              <a:gd name="T36" fmla="*/ 2235865 w 616"/>
              <a:gd name="T37" fmla="*/ 2238098 h 687"/>
              <a:gd name="T38" fmla="*/ 2049225 w 616"/>
              <a:gd name="T39" fmla="*/ 1997893 h 687"/>
              <a:gd name="T40" fmla="*/ 1866395 w 616"/>
              <a:gd name="T41" fmla="*/ 2302915 h 687"/>
              <a:gd name="T42" fmla="*/ 1371229 w 616"/>
              <a:gd name="T43" fmla="*/ 2596498 h 687"/>
              <a:gd name="T44" fmla="*/ 1112219 w 616"/>
              <a:gd name="T45" fmla="*/ 2344855 h 687"/>
              <a:gd name="T46" fmla="*/ 1291241 w 616"/>
              <a:gd name="T47" fmla="*/ 2005519 h 687"/>
              <a:gd name="T48" fmla="*/ 2014945 w 616"/>
              <a:gd name="T49" fmla="*/ 1955953 h 687"/>
              <a:gd name="T50" fmla="*/ 1512161 w 616"/>
              <a:gd name="T51" fmla="*/ 1376411 h 687"/>
              <a:gd name="T52" fmla="*/ 1344566 w 616"/>
              <a:gd name="T53" fmla="*/ 1620428 h 687"/>
              <a:gd name="T54" fmla="*/ 940815 w 616"/>
              <a:gd name="T55" fmla="*/ 1818693 h 687"/>
              <a:gd name="T56" fmla="*/ 910344 w 616"/>
              <a:gd name="T57" fmla="*/ 1349722 h 687"/>
              <a:gd name="T58" fmla="*/ 1485498 w 616"/>
              <a:gd name="T59" fmla="*/ 1349722 h 687"/>
              <a:gd name="T60" fmla="*/ 1016995 w 616"/>
              <a:gd name="T61" fmla="*/ 888376 h 687"/>
              <a:gd name="T62" fmla="*/ 476121 w 616"/>
              <a:gd name="T63" fmla="*/ 1262028 h 687"/>
              <a:gd name="T64" fmla="*/ 472312 w 616"/>
              <a:gd name="T65" fmla="*/ 842623 h 687"/>
              <a:gd name="T66" fmla="*/ 1005568 w 616"/>
              <a:gd name="T67" fmla="*/ 876938 h 687"/>
              <a:gd name="T68" fmla="*/ 556109 w 616"/>
              <a:gd name="T69" fmla="*/ 488035 h 687"/>
              <a:gd name="T70" fmla="*/ 144741 w 616"/>
              <a:gd name="T71" fmla="*/ 438469 h 687"/>
              <a:gd name="T72" fmla="*/ 228538 w 616"/>
              <a:gd name="T73" fmla="*/ 122009 h 6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6" h="687">
                <a:moveTo>
                  <a:pt x="60" y="32"/>
                </a:moveTo>
                <a:cubicBezTo>
                  <a:pt x="104" y="35"/>
                  <a:pt x="136" y="91"/>
                  <a:pt x="147" y="128"/>
                </a:cubicBezTo>
                <a:cubicBezTo>
                  <a:pt x="147" y="128"/>
                  <a:pt x="188" y="161"/>
                  <a:pt x="209" y="178"/>
                </a:cubicBezTo>
                <a:cubicBezTo>
                  <a:pt x="206" y="172"/>
                  <a:pt x="179" y="104"/>
                  <a:pt x="203" y="43"/>
                </a:cubicBezTo>
                <a:cubicBezTo>
                  <a:pt x="213" y="16"/>
                  <a:pt x="238" y="0"/>
                  <a:pt x="267" y="8"/>
                </a:cubicBezTo>
                <a:cubicBezTo>
                  <a:pt x="291" y="14"/>
                  <a:pt x="310" y="35"/>
                  <a:pt x="309" y="61"/>
                </a:cubicBezTo>
                <a:cubicBezTo>
                  <a:pt x="306" y="112"/>
                  <a:pt x="252" y="158"/>
                  <a:pt x="209" y="179"/>
                </a:cubicBezTo>
                <a:cubicBezTo>
                  <a:pt x="244" y="208"/>
                  <a:pt x="278" y="238"/>
                  <a:pt x="311" y="269"/>
                </a:cubicBezTo>
                <a:cubicBezTo>
                  <a:pt x="308" y="254"/>
                  <a:pt x="296" y="178"/>
                  <a:pt x="333" y="118"/>
                </a:cubicBezTo>
                <a:cubicBezTo>
                  <a:pt x="349" y="92"/>
                  <a:pt x="377" y="79"/>
                  <a:pt x="407" y="89"/>
                </a:cubicBezTo>
                <a:cubicBezTo>
                  <a:pt x="432" y="98"/>
                  <a:pt x="451" y="122"/>
                  <a:pt x="450" y="149"/>
                </a:cubicBezTo>
                <a:cubicBezTo>
                  <a:pt x="448" y="210"/>
                  <a:pt x="367" y="256"/>
                  <a:pt x="314" y="272"/>
                </a:cubicBezTo>
                <a:cubicBezTo>
                  <a:pt x="367" y="322"/>
                  <a:pt x="418" y="374"/>
                  <a:pt x="467" y="428"/>
                </a:cubicBezTo>
                <a:cubicBezTo>
                  <a:pt x="460" y="401"/>
                  <a:pt x="448" y="327"/>
                  <a:pt x="480" y="263"/>
                </a:cubicBezTo>
                <a:cubicBezTo>
                  <a:pt x="496" y="231"/>
                  <a:pt x="528" y="215"/>
                  <a:pt x="563" y="226"/>
                </a:cubicBezTo>
                <a:cubicBezTo>
                  <a:pt x="593" y="235"/>
                  <a:pt x="616" y="263"/>
                  <a:pt x="614" y="296"/>
                </a:cubicBezTo>
                <a:cubicBezTo>
                  <a:pt x="609" y="361"/>
                  <a:pt x="532" y="415"/>
                  <a:pt x="474" y="437"/>
                </a:cubicBezTo>
                <a:cubicBezTo>
                  <a:pt x="516" y="484"/>
                  <a:pt x="556" y="532"/>
                  <a:pt x="594" y="582"/>
                </a:cubicBezTo>
                <a:cubicBezTo>
                  <a:pt x="587" y="587"/>
                  <a:pt x="587" y="587"/>
                  <a:pt x="587" y="587"/>
                </a:cubicBezTo>
                <a:cubicBezTo>
                  <a:pt x="571" y="566"/>
                  <a:pt x="554" y="545"/>
                  <a:pt x="538" y="524"/>
                </a:cubicBezTo>
                <a:cubicBezTo>
                  <a:pt x="526" y="553"/>
                  <a:pt x="509" y="580"/>
                  <a:pt x="490" y="604"/>
                </a:cubicBezTo>
                <a:cubicBezTo>
                  <a:pt x="460" y="640"/>
                  <a:pt x="411" y="687"/>
                  <a:pt x="360" y="681"/>
                </a:cubicBezTo>
                <a:cubicBezTo>
                  <a:pt x="326" y="676"/>
                  <a:pt x="300" y="647"/>
                  <a:pt x="292" y="615"/>
                </a:cubicBezTo>
                <a:cubicBezTo>
                  <a:pt x="284" y="576"/>
                  <a:pt x="304" y="543"/>
                  <a:pt x="339" y="526"/>
                </a:cubicBezTo>
                <a:cubicBezTo>
                  <a:pt x="413" y="490"/>
                  <a:pt x="499" y="506"/>
                  <a:pt x="529" y="513"/>
                </a:cubicBezTo>
                <a:cubicBezTo>
                  <a:pt x="487" y="461"/>
                  <a:pt x="443" y="410"/>
                  <a:pt x="397" y="361"/>
                </a:cubicBezTo>
                <a:cubicBezTo>
                  <a:pt x="386" y="385"/>
                  <a:pt x="370" y="406"/>
                  <a:pt x="353" y="425"/>
                </a:cubicBezTo>
                <a:cubicBezTo>
                  <a:pt x="328" y="452"/>
                  <a:pt x="286" y="486"/>
                  <a:pt x="247" y="477"/>
                </a:cubicBezTo>
                <a:cubicBezTo>
                  <a:pt x="184" y="463"/>
                  <a:pt x="184" y="377"/>
                  <a:pt x="239" y="354"/>
                </a:cubicBezTo>
                <a:cubicBezTo>
                  <a:pt x="299" y="329"/>
                  <a:pt x="366" y="346"/>
                  <a:pt x="390" y="354"/>
                </a:cubicBezTo>
                <a:cubicBezTo>
                  <a:pt x="350" y="312"/>
                  <a:pt x="309" y="272"/>
                  <a:pt x="267" y="233"/>
                </a:cubicBezTo>
                <a:cubicBezTo>
                  <a:pt x="243" y="278"/>
                  <a:pt x="182" y="346"/>
                  <a:pt x="125" y="331"/>
                </a:cubicBezTo>
                <a:cubicBezTo>
                  <a:pt x="69" y="317"/>
                  <a:pt x="73" y="239"/>
                  <a:pt x="124" y="221"/>
                </a:cubicBezTo>
                <a:cubicBezTo>
                  <a:pt x="184" y="200"/>
                  <a:pt x="247" y="223"/>
                  <a:pt x="264" y="230"/>
                </a:cubicBezTo>
                <a:cubicBezTo>
                  <a:pt x="225" y="195"/>
                  <a:pt x="186" y="161"/>
                  <a:pt x="146" y="128"/>
                </a:cubicBezTo>
                <a:cubicBezTo>
                  <a:pt x="136" y="131"/>
                  <a:pt x="81" y="140"/>
                  <a:pt x="38" y="115"/>
                </a:cubicBezTo>
                <a:cubicBezTo>
                  <a:pt x="0" y="93"/>
                  <a:pt x="13" y="28"/>
                  <a:pt x="60" y="32"/>
                </a:cubicBezTo>
                <a:close/>
              </a:path>
            </a:pathLst>
          </a:custGeom>
          <a:solidFill>
            <a:srgbClr val="E5EB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99" name="Freeform 8">
            <a:extLst>
              <a:ext uri="{FF2B5EF4-FFF2-40B4-BE49-F238E27FC236}">
                <a16:creationId xmlns:a16="http://schemas.microsoft.com/office/drawing/2014/main" id="{55A6FE90-3A58-4A39-9F65-578FEBAE2DD2}"/>
              </a:ext>
            </a:extLst>
          </p:cNvPr>
          <p:cNvSpPr>
            <a:spLocks/>
          </p:cNvSpPr>
          <p:nvPr/>
        </p:nvSpPr>
        <p:spPr bwMode="auto">
          <a:xfrm>
            <a:off x="6464300" y="3779838"/>
            <a:ext cx="2022475" cy="2362200"/>
          </a:xfrm>
          <a:custGeom>
            <a:avLst/>
            <a:gdLst>
              <a:gd name="T0" fmla="*/ 1980578 w 531"/>
              <a:gd name="T1" fmla="*/ 876300 h 620"/>
              <a:gd name="T2" fmla="*/ 1557801 w 531"/>
              <a:gd name="T3" fmla="*/ 1200150 h 620"/>
              <a:gd name="T4" fmla="*/ 1500669 w 531"/>
              <a:gd name="T5" fmla="*/ 1706880 h 620"/>
              <a:gd name="T6" fmla="*/ 1184538 w 531"/>
              <a:gd name="T7" fmla="*/ 1276350 h 620"/>
              <a:gd name="T8" fmla="*/ 1096936 w 531"/>
              <a:gd name="T9" fmla="*/ 1162050 h 620"/>
              <a:gd name="T10" fmla="*/ 1531139 w 531"/>
              <a:gd name="T11" fmla="*/ 419100 h 620"/>
              <a:gd name="T12" fmla="*/ 1146450 w 531"/>
              <a:gd name="T13" fmla="*/ 693420 h 620"/>
              <a:gd name="T14" fmla="*/ 1081700 w 531"/>
              <a:gd name="T15" fmla="*/ 1139190 h 620"/>
              <a:gd name="T16" fmla="*/ 674158 w 531"/>
              <a:gd name="T17" fmla="*/ 674370 h 620"/>
              <a:gd name="T18" fmla="*/ 997907 w 531"/>
              <a:gd name="T19" fmla="*/ 0 h 620"/>
              <a:gd name="T20" fmla="*/ 685585 w 531"/>
              <a:gd name="T21" fmla="*/ 266700 h 620"/>
              <a:gd name="T22" fmla="*/ 666541 w 531"/>
              <a:gd name="T23" fmla="*/ 666750 h 620"/>
              <a:gd name="T24" fmla="*/ 483718 w 531"/>
              <a:gd name="T25" fmla="*/ 502920 h 620"/>
              <a:gd name="T26" fmla="*/ 308513 w 531"/>
              <a:gd name="T27" fmla="*/ 243840 h 620"/>
              <a:gd name="T28" fmla="*/ 0 w 531"/>
              <a:gd name="T29" fmla="*/ 198120 h 620"/>
              <a:gd name="T30" fmla="*/ 479909 w 531"/>
              <a:gd name="T31" fmla="*/ 502920 h 620"/>
              <a:gd name="T32" fmla="*/ 879834 w 531"/>
              <a:gd name="T33" fmla="*/ 914400 h 620"/>
              <a:gd name="T34" fmla="*/ 483718 w 531"/>
              <a:gd name="T35" fmla="*/ 838200 h 620"/>
              <a:gd name="T36" fmla="*/ 152352 w 531"/>
              <a:gd name="T37" fmla="*/ 1078230 h 620"/>
              <a:gd name="T38" fmla="*/ 887451 w 531"/>
              <a:gd name="T39" fmla="*/ 922020 h 620"/>
              <a:gd name="T40" fmla="*/ 1165494 w 531"/>
              <a:gd name="T41" fmla="*/ 1291590 h 620"/>
              <a:gd name="T42" fmla="*/ 1279758 w 531"/>
              <a:gd name="T43" fmla="*/ 1451610 h 620"/>
              <a:gd name="T44" fmla="*/ 834128 w 531"/>
              <a:gd name="T45" fmla="*/ 1379220 h 620"/>
              <a:gd name="T46" fmla="*/ 457056 w 531"/>
              <a:gd name="T47" fmla="*/ 1661160 h 620"/>
              <a:gd name="T48" fmla="*/ 1294993 w 531"/>
              <a:gd name="T49" fmla="*/ 1470660 h 620"/>
              <a:gd name="T50" fmla="*/ 1630168 w 531"/>
              <a:gd name="T51" fmla="*/ 1969770 h 620"/>
              <a:gd name="T52" fmla="*/ 1123597 w 531"/>
              <a:gd name="T53" fmla="*/ 1908810 h 620"/>
              <a:gd name="T54" fmla="*/ 712246 w 531"/>
              <a:gd name="T55" fmla="*/ 2240280 h 620"/>
              <a:gd name="T56" fmla="*/ 1249288 w 531"/>
              <a:gd name="T57" fmla="*/ 2308860 h 620"/>
              <a:gd name="T58" fmla="*/ 1641595 w 531"/>
              <a:gd name="T59" fmla="*/ 1988820 h 620"/>
              <a:gd name="T60" fmla="*/ 1782520 w 531"/>
              <a:gd name="T61" fmla="*/ 2221230 h 620"/>
              <a:gd name="T62" fmla="*/ 1820608 w 531"/>
              <a:gd name="T63" fmla="*/ 2194560 h 620"/>
              <a:gd name="T64" fmla="*/ 1512095 w 531"/>
              <a:gd name="T65" fmla="*/ 1725930 h 620"/>
              <a:gd name="T66" fmla="*/ 1927255 w 531"/>
              <a:gd name="T67" fmla="*/ 1405890 h 620"/>
              <a:gd name="T68" fmla="*/ 1980578 w 531"/>
              <a:gd name="T69" fmla="*/ 876300 h 6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31" h="620">
                <a:moveTo>
                  <a:pt x="520" y="230"/>
                </a:moveTo>
                <a:cubicBezTo>
                  <a:pt x="520" y="230"/>
                  <a:pt x="444" y="253"/>
                  <a:pt x="409" y="315"/>
                </a:cubicBezTo>
                <a:cubicBezTo>
                  <a:pt x="380" y="366"/>
                  <a:pt x="390" y="429"/>
                  <a:pt x="394" y="448"/>
                </a:cubicBezTo>
                <a:cubicBezTo>
                  <a:pt x="367" y="410"/>
                  <a:pt x="339" y="372"/>
                  <a:pt x="311" y="335"/>
                </a:cubicBezTo>
                <a:cubicBezTo>
                  <a:pt x="304" y="325"/>
                  <a:pt x="296" y="315"/>
                  <a:pt x="288" y="305"/>
                </a:cubicBezTo>
                <a:cubicBezTo>
                  <a:pt x="374" y="278"/>
                  <a:pt x="421" y="199"/>
                  <a:pt x="402" y="110"/>
                </a:cubicBezTo>
                <a:cubicBezTo>
                  <a:pt x="402" y="110"/>
                  <a:pt x="334" y="128"/>
                  <a:pt x="301" y="182"/>
                </a:cubicBezTo>
                <a:cubicBezTo>
                  <a:pt x="275" y="227"/>
                  <a:pt x="281" y="281"/>
                  <a:pt x="284" y="299"/>
                </a:cubicBezTo>
                <a:cubicBezTo>
                  <a:pt x="251" y="257"/>
                  <a:pt x="216" y="215"/>
                  <a:pt x="177" y="177"/>
                </a:cubicBezTo>
                <a:cubicBezTo>
                  <a:pt x="250" y="148"/>
                  <a:pt x="285" y="75"/>
                  <a:pt x="262" y="0"/>
                </a:cubicBezTo>
                <a:cubicBezTo>
                  <a:pt x="262" y="0"/>
                  <a:pt x="204" y="21"/>
                  <a:pt x="180" y="70"/>
                </a:cubicBezTo>
                <a:cubicBezTo>
                  <a:pt x="160" y="113"/>
                  <a:pt x="171" y="162"/>
                  <a:pt x="175" y="175"/>
                </a:cubicBezTo>
                <a:cubicBezTo>
                  <a:pt x="159" y="160"/>
                  <a:pt x="143" y="145"/>
                  <a:pt x="127" y="132"/>
                </a:cubicBezTo>
                <a:cubicBezTo>
                  <a:pt x="126" y="130"/>
                  <a:pt x="115" y="86"/>
                  <a:pt x="81" y="64"/>
                </a:cubicBezTo>
                <a:cubicBezTo>
                  <a:pt x="46" y="42"/>
                  <a:pt x="0" y="52"/>
                  <a:pt x="0" y="52"/>
                </a:cubicBezTo>
                <a:cubicBezTo>
                  <a:pt x="15" y="110"/>
                  <a:pt x="67" y="143"/>
                  <a:pt x="126" y="132"/>
                </a:cubicBezTo>
                <a:cubicBezTo>
                  <a:pt x="165" y="164"/>
                  <a:pt x="199" y="201"/>
                  <a:pt x="231" y="240"/>
                </a:cubicBezTo>
                <a:cubicBezTo>
                  <a:pt x="221" y="234"/>
                  <a:pt x="175" y="210"/>
                  <a:pt x="127" y="220"/>
                </a:cubicBezTo>
                <a:cubicBezTo>
                  <a:pt x="74" y="232"/>
                  <a:pt x="40" y="283"/>
                  <a:pt x="40" y="283"/>
                </a:cubicBezTo>
                <a:cubicBezTo>
                  <a:pt x="108" y="324"/>
                  <a:pt x="187" y="307"/>
                  <a:pt x="233" y="242"/>
                </a:cubicBezTo>
                <a:cubicBezTo>
                  <a:pt x="258" y="274"/>
                  <a:pt x="283" y="306"/>
                  <a:pt x="306" y="339"/>
                </a:cubicBezTo>
                <a:cubicBezTo>
                  <a:pt x="316" y="353"/>
                  <a:pt x="326" y="367"/>
                  <a:pt x="336" y="381"/>
                </a:cubicBezTo>
                <a:cubicBezTo>
                  <a:pt x="320" y="372"/>
                  <a:pt x="270" y="350"/>
                  <a:pt x="219" y="362"/>
                </a:cubicBezTo>
                <a:cubicBezTo>
                  <a:pt x="158" y="376"/>
                  <a:pt x="120" y="436"/>
                  <a:pt x="120" y="436"/>
                </a:cubicBezTo>
                <a:cubicBezTo>
                  <a:pt x="198" y="481"/>
                  <a:pt x="289" y="461"/>
                  <a:pt x="340" y="386"/>
                </a:cubicBezTo>
                <a:cubicBezTo>
                  <a:pt x="370" y="429"/>
                  <a:pt x="400" y="472"/>
                  <a:pt x="428" y="517"/>
                </a:cubicBezTo>
                <a:cubicBezTo>
                  <a:pt x="411" y="509"/>
                  <a:pt x="352" y="484"/>
                  <a:pt x="295" y="501"/>
                </a:cubicBezTo>
                <a:cubicBezTo>
                  <a:pt x="227" y="520"/>
                  <a:pt x="187" y="588"/>
                  <a:pt x="187" y="588"/>
                </a:cubicBezTo>
                <a:cubicBezTo>
                  <a:pt x="229" y="610"/>
                  <a:pt x="282" y="620"/>
                  <a:pt x="328" y="606"/>
                </a:cubicBezTo>
                <a:cubicBezTo>
                  <a:pt x="371" y="593"/>
                  <a:pt x="407" y="559"/>
                  <a:pt x="431" y="522"/>
                </a:cubicBezTo>
                <a:cubicBezTo>
                  <a:pt x="443" y="542"/>
                  <a:pt x="456" y="562"/>
                  <a:pt x="468" y="583"/>
                </a:cubicBezTo>
                <a:cubicBezTo>
                  <a:pt x="478" y="576"/>
                  <a:pt x="478" y="576"/>
                  <a:pt x="478" y="576"/>
                </a:cubicBezTo>
                <a:cubicBezTo>
                  <a:pt x="453" y="534"/>
                  <a:pt x="425" y="493"/>
                  <a:pt x="397" y="453"/>
                </a:cubicBezTo>
                <a:cubicBezTo>
                  <a:pt x="441" y="438"/>
                  <a:pt x="483" y="409"/>
                  <a:pt x="506" y="369"/>
                </a:cubicBezTo>
                <a:cubicBezTo>
                  <a:pt x="529" y="328"/>
                  <a:pt x="531" y="275"/>
                  <a:pt x="520" y="230"/>
                </a:cubicBezTo>
                <a:close/>
              </a:path>
            </a:pathLst>
          </a:custGeom>
          <a:solidFill>
            <a:srgbClr val="D8E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00" name="Freeform 9">
            <a:extLst>
              <a:ext uri="{FF2B5EF4-FFF2-40B4-BE49-F238E27FC236}">
                <a16:creationId xmlns:a16="http://schemas.microsoft.com/office/drawing/2014/main" id="{AC22C1F8-9BC1-45A7-B145-0AE8A4D0A952}"/>
              </a:ext>
            </a:extLst>
          </p:cNvPr>
          <p:cNvSpPr>
            <a:spLocks/>
          </p:cNvSpPr>
          <p:nvPr/>
        </p:nvSpPr>
        <p:spPr bwMode="auto">
          <a:xfrm>
            <a:off x="8337550" y="1081088"/>
            <a:ext cx="2422525" cy="2801937"/>
          </a:xfrm>
          <a:custGeom>
            <a:avLst/>
            <a:gdLst>
              <a:gd name="T0" fmla="*/ 1843557 w 636"/>
              <a:gd name="T1" fmla="*/ 617570 h 735"/>
              <a:gd name="T2" fmla="*/ 2422525 w 636"/>
              <a:gd name="T3" fmla="*/ 263039 h 735"/>
              <a:gd name="T4" fmla="*/ 2056861 w 636"/>
              <a:gd name="T5" fmla="*/ 312597 h 735"/>
              <a:gd name="T6" fmla="*/ 1839748 w 636"/>
              <a:gd name="T7" fmla="*/ 613758 h 735"/>
              <a:gd name="T8" fmla="*/ 1618826 w 636"/>
              <a:gd name="T9" fmla="*/ 800554 h 735"/>
              <a:gd name="T10" fmla="*/ 1603590 w 636"/>
              <a:gd name="T11" fmla="*/ 327846 h 735"/>
              <a:gd name="T12" fmla="*/ 1245544 w 636"/>
              <a:gd name="T13" fmla="*/ 0 h 735"/>
              <a:gd name="T14" fmla="*/ 1607399 w 636"/>
              <a:gd name="T15" fmla="*/ 811990 h 735"/>
              <a:gd name="T16" fmla="*/ 1112228 w 636"/>
              <a:gd name="T17" fmla="*/ 1353317 h 735"/>
              <a:gd name="T18" fmla="*/ 1047475 w 636"/>
              <a:gd name="T19" fmla="*/ 819615 h 735"/>
              <a:gd name="T20" fmla="*/ 598013 w 636"/>
              <a:gd name="T21" fmla="*/ 480332 h 735"/>
              <a:gd name="T22" fmla="*/ 1093183 w 636"/>
              <a:gd name="T23" fmla="*/ 1376190 h 735"/>
              <a:gd name="T24" fmla="*/ 986531 w 636"/>
              <a:gd name="T25" fmla="*/ 1509616 h 735"/>
              <a:gd name="T26" fmla="*/ 598013 w 636"/>
              <a:gd name="T27" fmla="*/ 2009009 h 735"/>
              <a:gd name="T28" fmla="*/ 544687 w 636"/>
              <a:gd name="T29" fmla="*/ 1406687 h 735"/>
              <a:gd name="T30" fmla="*/ 53326 w 636"/>
              <a:gd name="T31" fmla="*/ 1014035 h 735"/>
              <a:gd name="T32" fmla="*/ 102843 w 636"/>
              <a:gd name="T33" fmla="*/ 1643041 h 735"/>
              <a:gd name="T34" fmla="*/ 582777 w 636"/>
              <a:gd name="T35" fmla="*/ 2031882 h 735"/>
              <a:gd name="T36" fmla="*/ 205686 w 636"/>
              <a:gd name="T37" fmla="*/ 2580833 h 735"/>
              <a:gd name="T38" fmla="*/ 251394 w 636"/>
              <a:gd name="T39" fmla="*/ 2611330 h 735"/>
              <a:gd name="T40" fmla="*/ 422799 w 636"/>
              <a:gd name="T41" fmla="*/ 2340667 h 735"/>
              <a:gd name="T42" fmla="*/ 879879 w 636"/>
              <a:gd name="T43" fmla="*/ 2733319 h 735"/>
              <a:gd name="T44" fmla="*/ 1519792 w 636"/>
              <a:gd name="T45" fmla="*/ 2668512 h 735"/>
              <a:gd name="T46" fmla="*/ 1039857 w 636"/>
              <a:gd name="T47" fmla="*/ 2260611 h 735"/>
              <a:gd name="T48" fmla="*/ 438035 w 636"/>
              <a:gd name="T49" fmla="*/ 2317794 h 735"/>
              <a:gd name="T50" fmla="*/ 849407 w 636"/>
              <a:gd name="T51" fmla="*/ 1738345 h 735"/>
              <a:gd name="T52" fmla="*/ 1839748 w 636"/>
              <a:gd name="T53" fmla="*/ 1989948 h 735"/>
              <a:gd name="T54" fmla="*/ 1397904 w 636"/>
              <a:gd name="T55" fmla="*/ 1643041 h 735"/>
              <a:gd name="T56" fmla="*/ 864643 w 636"/>
              <a:gd name="T57" fmla="*/ 1715472 h 735"/>
              <a:gd name="T58" fmla="*/ 1005576 w 636"/>
              <a:gd name="T59" fmla="*/ 1528676 h 735"/>
              <a:gd name="T60" fmla="*/ 1348387 w 636"/>
              <a:gd name="T61" fmla="*/ 1097902 h 735"/>
              <a:gd name="T62" fmla="*/ 2216839 w 636"/>
              <a:gd name="T63" fmla="*/ 1307571 h 735"/>
              <a:gd name="T64" fmla="*/ 1828321 w 636"/>
              <a:gd name="T65" fmla="*/ 1014035 h 735"/>
              <a:gd name="T66" fmla="*/ 1356005 w 636"/>
              <a:gd name="T67" fmla="*/ 1090278 h 735"/>
              <a:gd name="T68" fmla="*/ 1843557 w 636"/>
              <a:gd name="T69" fmla="*/ 617570 h 7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36" h="735">
                <a:moveTo>
                  <a:pt x="484" y="162"/>
                </a:moveTo>
                <a:cubicBezTo>
                  <a:pt x="554" y="176"/>
                  <a:pt x="616" y="138"/>
                  <a:pt x="636" y="69"/>
                </a:cubicBezTo>
                <a:cubicBezTo>
                  <a:pt x="636" y="69"/>
                  <a:pt x="582" y="57"/>
                  <a:pt x="540" y="82"/>
                </a:cubicBezTo>
                <a:cubicBezTo>
                  <a:pt x="499" y="107"/>
                  <a:pt x="485" y="157"/>
                  <a:pt x="483" y="161"/>
                </a:cubicBezTo>
                <a:cubicBezTo>
                  <a:pt x="463" y="176"/>
                  <a:pt x="444" y="193"/>
                  <a:pt x="425" y="210"/>
                </a:cubicBezTo>
                <a:cubicBezTo>
                  <a:pt x="429" y="195"/>
                  <a:pt x="445" y="137"/>
                  <a:pt x="421" y="86"/>
                </a:cubicBezTo>
                <a:cubicBezTo>
                  <a:pt x="395" y="27"/>
                  <a:pt x="327" y="0"/>
                  <a:pt x="327" y="0"/>
                </a:cubicBezTo>
                <a:cubicBezTo>
                  <a:pt x="297" y="89"/>
                  <a:pt x="336" y="176"/>
                  <a:pt x="422" y="213"/>
                </a:cubicBezTo>
                <a:cubicBezTo>
                  <a:pt x="375" y="256"/>
                  <a:pt x="333" y="305"/>
                  <a:pt x="292" y="355"/>
                </a:cubicBezTo>
                <a:cubicBezTo>
                  <a:pt x="296" y="333"/>
                  <a:pt x="305" y="269"/>
                  <a:pt x="275" y="215"/>
                </a:cubicBezTo>
                <a:cubicBezTo>
                  <a:pt x="238" y="150"/>
                  <a:pt x="157" y="126"/>
                  <a:pt x="157" y="126"/>
                </a:cubicBezTo>
                <a:cubicBezTo>
                  <a:pt x="132" y="231"/>
                  <a:pt x="186" y="327"/>
                  <a:pt x="287" y="361"/>
                </a:cubicBezTo>
                <a:cubicBezTo>
                  <a:pt x="277" y="373"/>
                  <a:pt x="268" y="385"/>
                  <a:pt x="259" y="396"/>
                </a:cubicBezTo>
                <a:cubicBezTo>
                  <a:pt x="224" y="439"/>
                  <a:pt x="190" y="483"/>
                  <a:pt x="157" y="527"/>
                </a:cubicBezTo>
                <a:cubicBezTo>
                  <a:pt x="162" y="505"/>
                  <a:pt x="176" y="431"/>
                  <a:pt x="143" y="369"/>
                </a:cubicBezTo>
                <a:cubicBezTo>
                  <a:pt x="104" y="295"/>
                  <a:pt x="14" y="266"/>
                  <a:pt x="14" y="266"/>
                </a:cubicBezTo>
                <a:cubicBezTo>
                  <a:pt x="0" y="319"/>
                  <a:pt x="1" y="382"/>
                  <a:pt x="27" y="431"/>
                </a:cubicBezTo>
                <a:cubicBezTo>
                  <a:pt x="52" y="479"/>
                  <a:pt x="102" y="515"/>
                  <a:pt x="153" y="533"/>
                </a:cubicBezTo>
                <a:cubicBezTo>
                  <a:pt x="118" y="580"/>
                  <a:pt x="85" y="628"/>
                  <a:pt x="54" y="677"/>
                </a:cubicBezTo>
                <a:cubicBezTo>
                  <a:pt x="66" y="685"/>
                  <a:pt x="66" y="685"/>
                  <a:pt x="66" y="685"/>
                </a:cubicBezTo>
                <a:cubicBezTo>
                  <a:pt x="81" y="661"/>
                  <a:pt x="96" y="638"/>
                  <a:pt x="111" y="614"/>
                </a:cubicBezTo>
                <a:cubicBezTo>
                  <a:pt x="138" y="659"/>
                  <a:pt x="181" y="700"/>
                  <a:pt x="231" y="717"/>
                </a:cubicBezTo>
                <a:cubicBezTo>
                  <a:pt x="285" y="735"/>
                  <a:pt x="348" y="725"/>
                  <a:pt x="399" y="700"/>
                </a:cubicBezTo>
                <a:cubicBezTo>
                  <a:pt x="399" y="700"/>
                  <a:pt x="353" y="618"/>
                  <a:pt x="273" y="593"/>
                </a:cubicBezTo>
                <a:cubicBezTo>
                  <a:pt x="206" y="572"/>
                  <a:pt x="135" y="599"/>
                  <a:pt x="115" y="608"/>
                </a:cubicBezTo>
                <a:cubicBezTo>
                  <a:pt x="149" y="557"/>
                  <a:pt x="186" y="506"/>
                  <a:pt x="223" y="456"/>
                </a:cubicBezTo>
                <a:cubicBezTo>
                  <a:pt x="281" y="546"/>
                  <a:pt x="388" y="572"/>
                  <a:pt x="483" y="522"/>
                </a:cubicBezTo>
                <a:cubicBezTo>
                  <a:pt x="483" y="522"/>
                  <a:pt x="439" y="450"/>
                  <a:pt x="367" y="431"/>
                </a:cubicBezTo>
                <a:cubicBezTo>
                  <a:pt x="307" y="415"/>
                  <a:pt x="247" y="440"/>
                  <a:pt x="227" y="450"/>
                </a:cubicBezTo>
                <a:cubicBezTo>
                  <a:pt x="240" y="433"/>
                  <a:pt x="252" y="417"/>
                  <a:pt x="264" y="401"/>
                </a:cubicBezTo>
                <a:cubicBezTo>
                  <a:pt x="293" y="363"/>
                  <a:pt x="323" y="325"/>
                  <a:pt x="354" y="288"/>
                </a:cubicBezTo>
                <a:cubicBezTo>
                  <a:pt x="407" y="366"/>
                  <a:pt x="499" y="389"/>
                  <a:pt x="582" y="343"/>
                </a:cubicBezTo>
                <a:cubicBezTo>
                  <a:pt x="582" y="343"/>
                  <a:pt x="543" y="281"/>
                  <a:pt x="480" y="266"/>
                </a:cubicBezTo>
                <a:cubicBezTo>
                  <a:pt x="424" y="252"/>
                  <a:pt x="368" y="280"/>
                  <a:pt x="356" y="286"/>
                </a:cubicBezTo>
                <a:cubicBezTo>
                  <a:pt x="395" y="241"/>
                  <a:pt x="437" y="198"/>
                  <a:pt x="484" y="162"/>
                </a:cubicBezTo>
                <a:close/>
              </a:path>
            </a:pathLst>
          </a:custGeom>
          <a:solidFill>
            <a:srgbClr val="D8E1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grpSp>
        <p:nvGrpSpPr>
          <p:cNvPr id="101" name="Lightbulb">
            <a:extLst>
              <a:ext uri="{FF2B5EF4-FFF2-40B4-BE49-F238E27FC236}">
                <a16:creationId xmlns:a16="http://schemas.microsoft.com/office/drawing/2014/main" id="{668D6308-C03C-473A-ADC2-0AEA5AE66077}"/>
              </a:ext>
            </a:extLst>
          </p:cNvPr>
          <p:cNvGrpSpPr>
            <a:grpSpLocks/>
          </p:cNvGrpSpPr>
          <p:nvPr/>
        </p:nvGrpSpPr>
        <p:grpSpPr bwMode="auto">
          <a:xfrm>
            <a:off x="7145338" y="936625"/>
            <a:ext cx="2403475" cy="3632200"/>
            <a:chOff x="7145338" y="936625"/>
            <a:chExt cx="2403475" cy="3632201"/>
          </a:xfrm>
        </p:grpSpPr>
        <p:sp>
          <p:nvSpPr>
            <p:cNvPr id="102" name="Freeform 10">
              <a:extLst>
                <a:ext uri="{FF2B5EF4-FFF2-40B4-BE49-F238E27FC236}">
                  <a16:creationId xmlns:a16="http://schemas.microsoft.com/office/drawing/2014/main" id="{546D2F6C-69BD-43B4-9EAE-DE74E25BC5A7}"/>
                </a:ext>
              </a:extLst>
            </p:cNvPr>
            <p:cNvSpPr>
              <a:spLocks/>
            </p:cNvSpPr>
            <p:nvPr/>
          </p:nvSpPr>
          <p:spPr bwMode="auto">
            <a:xfrm>
              <a:off x="7145338" y="936625"/>
              <a:ext cx="2403475" cy="2717800"/>
            </a:xfrm>
            <a:custGeom>
              <a:avLst/>
              <a:gdLst>
                <a:gd name="T0" fmla="*/ 2403475 w 631"/>
                <a:gd name="T1" fmla="*/ 1204523 h 713"/>
                <a:gd name="T2" fmla="*/ 1199833 w 631"/>
                <a:gd name="T3" fmla="*/ 0 h 713"/>
                <a:gd name="T4" fmla="*/ 0 w 631"/>
                <a:gd name="T5" fmla="*/ 1204523 h 713"/>
                <a:gd name="T6" fmla="*/ 220922 w 631"/>
                <a:gd name="T7" fmla="*/ 1902079 h 713"/>
                <a:gd name="T8" fmla="*/ 609439 w 631"/>
                <a:gd name="T9" fmla="*/ 2717800 h 713"/>
                <a:gd name="T10" fmla="*/ 1794036 w 631"/>
                <a:gd name="T11" fmla="*/ 2717800 h 713"/>
                <a:gd name="T12" fmla="*/ 2178744 w 631"/>
                <a:gd name="T13" fmla="*/ 1902079 h 713"/>
                <a:gd name="T14" fmla="*/ 2403475 w 631"/>
                <a:gd name="T15" fmla="*/ 1204523 h 7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1" h="713">
                  <a:moveTo>
                    <a:pt x="631" y="316"/>
                  </a:moveTo>
                  <a:cubicBezTo>
                    <a:pt x="631" y="142"/>
                    <a:pt x="490" y="0"/>
                    <a:pt x="315" y="0"/>
                  </a:cubicBezTo>
                  <a:cubicBezTo>
                    <a:pt x="141" y="0"/>
                    <a:pt x="0" y="142"/>
                    <a:pt x="0" y="316"/>
                  </a:cubicBezTo>
                  <a:cubicBezTo>
                    <a:pt x="0" y="384"/>
                    <a:pt x="21" y="448"/>
                    <a:pt x="58" y="499"/>
                  </a:cubicBezTo>
                  <a:cubicBezTo>
                    <a:pt x="130" y="602"/>
                    <a:pt x="158" y="659"/>
                    <a:pt x="160" y="713"/>
                  </a:cubicBezTo>
                  <a:cubicBezTo>
                    <a:pt x="471" y="713"/>
                    <a:pt x="471" y="713"/>
                    <a:pt x="471" y="713"/>
                  </a:cubicBezTo>
                  <a:cubicBezTo>
                    <a:pt x="473" y="659"/>
                    <a:pt x="501" y="602"/>
                    <a:pt x="572" y="499"/>
                  </a:cubicBezTo>
                  <a:cubicBezTo>
                    <a:pt x="609" y="448"/>
                    <a:pt x="631" y="384"/>
                    <a:pt x="631" y="316"/>
                  </a:cubicBezTo>
                  <a:close/>
                </a:path>
              </a:pathLst>
            </a:custGeom>
            <a:solidFill>
              <a:srgbClr val="F7D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3" name="Freeform 11">
              <a:extLst>
                <a:ext uri="{FF2B5EF4-FFF2-40B4-BE49-F238E27FC236}">
                  <a16:creationId xmlns:a16="http://schemas.microsoft.com/office/drawing/2014/main" id="{365B0995-0BBB-41FF-940C-6A7E2B88F069}"/>
                </a:ext>
              </a:extLst>
            </p:cNvPr>
            <p:cNvSpPr>
              <a:spLocks/>
            </p:cNvSpPr>
            <p:nvPr/>
          </p:nvSpPr>
          <p:spPr bwMode="auto">
            <a:xfrm>
              <a:off x="7272338" y="1031875"/>
              <a:ext cx="909637" cy="2008188"/>
            </a:xfrm>
            <a:custGeom>
              <a:avLst/>
              <a:gdLst>
                <a:gd name="T0" fmla="*/ 121792 w 239"/>
                <a:gd name="T1" fmla="*/ 1246067 h 527"/>
                <a:gd name="T2" fmla="*/ 909637 w 239"/>
                <a:gd name="T3" fmla="*/ 0 h 527"/>
                <a:gd name="T4" fmla="*/ 0 w 239"/>
                <a:gd name="T5" fmla="*/ 1166045 h 527"/>
                <a:gd name="T6" fmla="*/ 224555 w 239"/>
                <a:gd name="T7" fmla="*/ 1863385 h 527"/>
                <a:gd name="T8" fmla="*/ 323511 w 239"/>
                <a:gd name="T9" fmla="*/ 2008188 h 527"/>
                <a:gd name="T10" fmla="*/ 121792 w 239"/>
                <a:gd name="T11" fmla="*/ 1246067 h 5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9" h="527">
                  <a:moveTo>
                    <a:pt x="32" y="327"/>
                  </a:moveTo>
                  <a:cubicBezTo>
                    <a:pt x="32" y="182"/>
                    <a:pt x="116" y="57"/>
                    <a:pt x="239" y="0"/>
                  </a:cubicBezTo>
                  <a:cubicBezTo>
                    <a:pt x="102" y="34"/>
                    <a:pt x="0" y="158"/>
                    <a:pt x="0" y="306"/>
                  </a:cubicBezTo>
                  <a:cubicBezTo>
                    <a:pt x="0" y="374"/>
                    <a:pt x="22" y="437"/>
                    <a:pt x="59" y="489"/>
                  </a:cubicBezTo>
                  <a:cubicBezTo>
                    <a:pt x="68" y="503"/>
                    <a:pt x="77" y="515"/>
                    <a:pt x="85" y="527"/>
                  </a:cubicBezTo>
                  <a:cubicBezTo>
                    <a:pt x="51" y="470"/>
                    <a:pt x="32" y="396"/>
                    <a:pt x="32" y="327"/>
                  </a:cubicBezTo>
                  <a:close/>
                </a:path>
              </a:pathLst>
            </a:custGeom>
            <a:solidFill>
              <a:srgbClr val="F7DE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4" name="Freeform 12">
              <a:extLst>
                <a:ext uri="{FF2B5EF4-FFF2-40B4-BE49-F238E27FC236}">
                  <a16:creationId xmlns:a16="http://schemas.microsoft.com/office/drawing/2014/main" id="{E38EE96D-AE4F-4AEE-AEAD-310C3E519F53}"/>
                </a:ext>
              </a:extLst>
            </p:cNvPr>
            <p:cNvSpPr>
              <a:spLocks/>
            </p:cNvSpPr>
            <p:nvPr/>
          </p:nvSpPr>
          <p:spPr bwMode="auto">
            <a:xfrm>
              <a:off x="8181975" y="936625"/>
              <a:ext cx="1366837" cy="2717800"/>
            </a:xfrm>
            <a:custGeom>
              <a:avLst/>
              <a:gdLst>
                <a:gd name="T0" fmla="*/ 163716 w 359"/>
                <a:gd name="T1" fmla="*/ 0 h 713"/>
                <a:gd name="T2" fmla="*/ 0 w 359"/>
                <a:gd name="T3" fmla="*/ 11435 h 713"/>
                <a:gd name="T4" fmla="*/ 1119360 w 359"/>
                <a:gd name="T5" fmla="*/ 1204523 h 713"/>
                <a:gd name="T6" fmla="*/ 898534 w 359"/>
                <a:gd name="T7" fmla="*/ 1902079 h 713"/>
                <a:gd name="T8" fmla="*/ 312202 w 359"/>
                <a:gd name="T9" fmla="*/ 2717800 h 713"/>
                <a:gd name="T10" fmla="*/ 757662 w 359"/>
                <a:gd name="T11" fmla="*/ 2717800 h 713"/>
                <a:gd name="T12" fmla="*/ 1142204 w 359"/>
                <a:gd name="T13" fmla="*/ 1902079 h 713"/>
                <a:gd name="T14" fmla="*/ 1366837 w 359"/>
                <a:gd name="T15" fmla="*/ 1204523 h 713"/>
                <a:gd name="T16" fmla="*/ 163716 w 359"/>
                <a:gd name="T17" fmla="*/ 0 h 7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 h="713">
                  <a:moveTo>
                    <a:pt x="43" y="0"/>
                  </a:moveTo>
                  <a:cubicBezTo>
                    <a:pt x="29" y="0"/>
                    <a:pt x="15" y="2"/>
                    <a:pt x="0" y="3"/>
                  </a:cubicBezTo>
                  <a:cubicBezTo>
                    <a:pt x="157" y="25"/>
                    <a:pt x="294" y="157"/>
                    <a:pt x="294" y="316"/>
                  </a:cubicBezTo>
                  <a:cubicBezTo>
                    <a:pt x="294" y="384"/>
                    <a:pt x="273" y="448"/>
                    <a:pt x="236" y="499"/>
                  </a:cubicBezTo>
                  <a:cubicBezTo>
                    <a:pt x="164" y="602"/>
                    <a:pt x="84" y="659"/>
                    <a:pt x="82" y="713"/>
                  </a:cubicBezTo>
                  <a:cubicBezTo>
                    <a:pt x="199" y="713"/>
                    <a:pt x="199" y="713"/>
                    <a:pt x="199" y="713"/>
                  </a:cubicBezTo>
                  <a:cubicBezTo>
                    <a:pt x="201" y="659"/>
                    <a:pt x="229" y="602"/>
                    <a:pt x="300" y="499"/>
                  </a:cubicBezTo>
                  <a:cubicBezTo>
                    <a:pt x="337" y="448"/>
                    <a:pt x="359" y="384"/>
                    <a:pt x="359" y="316"/>
                  </a:cubicBezTo>
                  <a:cubicBezTo>
                    <a:pt x="359" y="142"/>
                    <a:pt x="218" y="0"/>
                    <a:pt x="43" y="0"/>
                  </a:cubicBezTo>
                  <a:close/>
                </a:path>
              </a:pathLst>
            </a:custGeom>
            <a:solidFill>
              <a:srgbClr val="F7C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5" name="Oval 13">
              <a:extLst>
                <a:ext uri="{FF2B5EF4-FFF2-40B4-BE49-F238E27FC236}">
                  <a16:creationId xmlns:a16="http://schemas.microsoft.com/office/drawing/2014/main" id="{75BA797F-A940-4403-ACB5-F32E540B380E}"/>
                </a:ext>
              </a:extLst>
            </p:cNvPr>
            <p:cNvSpPr>
              <a:spLocks noChangeArrowheads="1"/>
            </p:cNvSpPr>
            <p:nvPr/>
          </p:nvSpPr>
          <p:spPr bwMode="auto">
            <a:xfrm>
              <a:off x="8018463" y="4141788"/>
              <a:ext cx="658812" cy="427038"/>
            </a:xfrm>
            <a:prstGeom prst="ellipse">
              <a:avLst/>
            </a:prstGeom>
            <a:solidFill>
              <a:srgbClr val="313EB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sp>
          <p:nvSpPr>
            <p:cNvPr id="106" name="Freeform 14">
              <a:extLst>
                <a:ext uri="{FF2B5EF4-FFF2-40B4-BE49-F238E27FC236}">
                  <a16:creationId xmlns:a16="http://schemas.microsoft.com/office/drawing/2014/main" id="{5A02E3F3-7AA7-4927-AF39-CF95D11ABC06}"/>
                </a:ext>
              </a:extLst>
            </p:cNvPr>
            <p:cNvSpPr>
              <a:spLocks/>
            </p:cNvSpPr>
            <p:nvPr/>
          </p:nvSpPr>
          <p:spPr bwMode="auto">
            <a:xfrm>
              <a:off x="7667625" y="3654425"/>
              <a:ext cx="1355725" cy="754063"/>
            </a:xfrm>
            <a:custGeom>
              <a:avLst/>
              <a:gdLst>
                <a:gd name="T0" fmla="*/ 1260520 w 356"/>
                <a:gd name="T1" fmla="*/ 754063 h 198"/>
                <a:gd name="T2" fmla="*/ 99014 w 356"/>
                <a:gd name="T3" fmla="*/ 754063 h 198"/>
                <a:gd name="T4" fmla="*/ 0 w 356"/>
                <a:gd name="T5" fmla="*/ 658853 h 198"/>
                <a:gd name="T6" fmla="*/ 0 w 356"/>
                <a:gd name="T7" fmla="*/ 99018 h 198"/>
                <a:gd name="T8" fmla="*/ 99014 w 356"/>
                <a:gd name="T9" fmla="*/ 0 h 198"/>
                <a:gd name="T10" fmla="*/ 1260520 w 356"/>
                <a:gd name="T11" fmla="*/ 0 h 198"/>
                <a:gd name="T12" fmla="*/ 1355725 w 356"/>
                <a:gd name="T13" fmla="*/ 99018 h 198"/>
                <a:gd name="T14" fmla="*/ 1355725 w 356"/>
                <a:gd name="T15" fmla="*/ 658853 h 198"/>
                <a:gd name="T16" fmla="*/ 1260520 w 356"/>
                <a:gd name="T17" fmla="*/ 754063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6" h="198">
                  <a:moveTo>
                    <a:pt x="331" y="198"/>
                  </a:moveTo>
                  <a:cubicBezTo>
                    <a:pt x="26" y="198"/>
                    <a:pt x="26" y="198"/>
                    <a:pt x="26" y="198"/>
                  </a:cubicBezTo>
                  <a:cubicBezTo>
                    <a:pt x="12" y="198"/>
                    <a:pt x="0" y="187"/>
                    <a:pt x="0" y="173"/>
                  </a:cubicBezTo>
                  <a:cubicBezTo>
                    <a:pt x="0" y="26"/>
                    <a:pt x="0" y="26"/>
                    <a:pt x="0" y="26"/>
                  </a:cubicBezTo>
                  <a:cubicBezTo>
                    <a:pt x="0" y="12"/>
                    <a:pt x="12" y="0"/>
                    <a:pt x="26" y="0"/>
                  </a:cubicBezTo>
                  <a:cubicBezTo>
                    <a:pt x="331" y="0"/>
                    <a:pt x="331" y="0"/>
                    <a:pt x="331" y="0"/>
                  </a:cubicBezTo>
                  <a:cubicBezTo>
                    <a:pt x="345" y="0"/>
                    <a:pt x="356" y="12"/>
                    <a:pt x="356" y="26"/>
                  </a:cubicBezTo>
                  <a:cubicBezTo>
                    <a:pt x="356" y="173"/>
                    <a:pt x="356" y="173"/>
                    <a:pt x="356" y="173"/>
                  </a:cubicBezTo>
                  <a:cubicBezTo>
                    <a:pt x="356" y="187"/>
                    <a:pt x="345" y="198"/>
                    <a:pt x="331" y="198"/>
                  </a:cubicBezTo>
                  <a:close/>
                </a:path>
              </a:pathLst>
            </a:custGeom>
            <a:solidFill>
              <a:srgbClr val="3C4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7" name="Freeform 15">
              <a:extLst>
                <a:ext uri="{FF2B5EF4-FFF2-40B4-BE49-F238E27FC236}">
                  <a16:creationId xmlns:a16="http://schemas.microsoft.com/office/drawing/2014/main" id="{94A24EAB-6B90-4AC9-A152-4A16018A9BEE}"/>
                </a:ext>
              </a:extLst>
            </p:cNvPr>
            <p:cNvSpPr>
              <a:spLocks/>
            </p:cNvSpPr>
            <p:nvPr/>
          </p:nvSpPr>
          <p:spPr bwMode="auto">
            <a:xfrm>
              <a:off x="7740650" y="2027238"/>
              <a:ext cx="1176337" cy="1627188"/>
            </a:xfrm>
            <a:custGeom>
              <a:avLst/>
              <a:gdLst>
                <a:gd name="T0" fmla="*/ 727121 w 309"/>
                <a:gd name="T1" fmla="*/ 1627188 h 427"/>
                <a:gd name="T2" fmla="*/ 681438 w 309"/>
                <a:gd name="T3" fmla="*/ 1627188 h 427"/>
                <a:gd name="T4" fmla="*/ 1081164 w 309"/>
                <a:gd name="T5" fmla="*/ 91458 h 427"/>
                <a:gd name="T6" fmla="*/ 833715 w 309"/>
                <a:gd name="T7" fmla="*/ 186726 h 427"/>
                <a:gd name="T8" fmla="*/ 605300 w 309"/>
                <a:gd name="T9" fmla="*/ 83836 h 427"/>
                <a:gd name="T10" fmla="*/ 411147 w 309"/>
                <a:gd name="T11" fmla="*/ 182916 h 427"/>
                <a:gd name="T12" fmla="*/ 133242 w 309"/>
                <a:gd name="T13" fmla="*/ 91458 h 427"/>
                <a:gd name="T14" fmla="*/ 532968 w 309"/>
                <a:gd name="T15" fmla="*/ 1627188 h 427"/>
                <a:gd name="T16" fmla="*/ 483478 w 309"/>
                <a:gd name="T17" fmla="*/ 1627188 h 427"/>
                <a:gd name="T18" fmla="*/ 144663 w 309"/>
                <a:gd name="T19" fmla="*/ 232455 h 427"/>
                <a:gd name="T20" fmla="*/ 152277 w 309"/>
                <a:gd name="T21" fmla="*/ 45729 h 427"/>
                <a:gd name="T22" fmla="*/ 395919 w 309"/>
                <a:gd name="T23" fmla="*/ 137187 h 427"/>
                <a:gd name="T24" fmla="*/ 670017 w 309"/>
                <a:gd name="T25" fmla="*/ 45729 h 427"/>
                <a:gd name="T26" fmla="*/ 913660 w 309"/>
                <a:gd name="T27" fmla="*/ 137187 h 427"/>
                <a:gd name="T28" fmla="*/ 1123040 w 309"/>
                <a:gd name="T29" fmla="*/ 38107 h 427"/>
                <a:gd name="T30" fmla="*/ 1065936 w 309"/>
                <a:gd name="T31" fmla="*/ 236266 h 427"/>
                <a:gd name="T32" fmla="*/ 727121 w 309"/>
                <a:gd name="T33" fmla="*/ 1627188 h 4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9" h="427">
                  <a:moveTo>
                    <a:pt x="191" y="427"/>
                  </a:moveTo>
                  <a:cubicBezTo>
                    <a:pt x="179" y="427"/>
                    <a:pt x="179" y="427"/>
                    <a:pt x="179" y="427"/>
                  </a:cubicBezTo>
                  <a:cubicBezTo>
                    <a:pt x="179" y="289"/>
                    <a:pt x="222" y="148"/>
                    <a:pt x="284" y="24"/>
                  </a:cubicBezTo>
                  <a:cubicBezTo>
                    <a:pt x="258" y="31"/>
                    <a:pt x="250" y="54"/>
                    <a:pt x="219" y="49"/>
                  </a:cubicBezTo>
                  <a:cubicBezTo>
                    <a:pt x="196" y="45"/>
                    <a:pt x="183" y="22"/>
                    <a:pt x="159" y="22"/>
                  </a:cubicBezTo>
                  <a:cubicBezTo>
                    <a:pt x="138" y="23"/>
                    <a:pt x="127" y="42"/>
                    <a:pt x="108" y="48"/>
                  </a:cubicBezTo>
                  <a:cubicBezTo>
                    <a:pt x="74" y="58"/>
                    <a:pt x="63" y="31"/>
                    <a:pt x="35" y="24"/>
                  </a:cubicBezTo>
                  <a:cubicBezTo>
                    <a:pt x="57" y="69"/>
                    <a:pt x="140" y="246"/>
                    <a:pt x="140" y="427"/>
                  </a:cubicBezTo>
                  <a:cubicBezTo>
                    <a:pt x="127" y="427"/>
                    <a:pt x="127" y="427"/>
                    <a:pt x="127" y="427"/>
                  </a:cubicBezTo>
                  <a:cubicBezTo>
                    <a:pt x="127" y="302"/>
                    <a:pt x="90" y="175"/>
                    <a:pt x="38" y="61"/>
                  </a:cubicBezTo>
                  <a:cubicBezTo>
                    <a:pt x="29" y="40"/>
                    <a:pt x="0" y="6"/>
                    <a:pt x="40" y="12"/>
                  </a:cubicBezTo>
                  <a:cubicBezTo>
                    <a:pt x="66" y="16"/>
                    <a:pt x="74" y="43"/>
                    <a:pt x="104" y="36"/>
                  </a:cubicBezTo>
                  <a:cubicBezTo>
                    <a:pt x="132" y="29"/>
                    <a:pt x="142" y="2"/>
                    <a:pt x="176" y="12"/>
                  </a:cubicBezTo>
                  <a:cubicBezTo>
                    <a:pt x="201" y="19"/>
                    <a:pt x="209" y="43"/>
                    <a:pt x="240" y="36"/>
                  </a:cubicBezTo>
                  <a:cubicBezTo>
                    <a:pt x="253" y="32"/>
                    <a:pt x="279" y="0"/>
                    <a:pt x="295" y="10"/>
                  </a:cubicBezTo>
                  <a:cubicBezTo>
                    <a:pt x="309" y="19"/>
                    <a:pt x="285" y="51"/>
                    <a:pt x="280" y="62"/>
                  </a:cubicBezTo>
                  <a:cubicBezTo>
                    <a:pt x="228" y="176"/>
                    <a:pt x="191" y="302"/>
                    <a:pt x="191" y="4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8" name="Freeform 16">
              <a:extLst>
                <a:ext uri="{FF2B5EF4-FFF2-40B4-BE49-F238E27FC236}">
                  <a16:creationId xmlns:a16="http://schemas.microsoft.com/office/drawing/2014/main" id="{49B3934A-778B-47BC-9212-7F4310128D77}"/>
                </a:ext>
              </a:extLst>
            </p:cNvPr>
            <p:cNvSpPr>
              <a:spLocks/>
            </p:cNvSpPr>
            <p:nvPr/>
          </p:nvSpPr>
          <p:spPr bwMode="auto">
            <a:xfrm>
              <a:off x="7648575" y="3833813"/>
              <a:ext cx="1397000" cy="41275"/>
            </a:xfrm>
            <a:custGeom>
              <a:avLst/>
              <a:gdLst>
                <a:gd name="T0" fmla="*/ 1374161 w 367"/>
                <a:gd name="T1" fmla="*/ 41275 h 11"/>
                <a:gd name="T2" fmla="*/ 19033 w 367"/>
                <a:gd name="T3" fmla="*/ 41275 h 11"/>
                <a:gd name="T4" fmla="*/ 0 w 367"/>
                <a:gd name="T5" fmla="*/ 22514 h 11"/>
                <a:gd name="T6" fmla="*/ 19033 w 367"/>
                <a:gd name="T7" fmla="*/ 0 h 11"/>
                <a:gd name="T8" fmla="*/ 1374161 w 367"/>
                <a:gd name="T9" fmla="*/ 0 h 11"/>
                <a:gd name="T10" fmla="*/ 1397000 w 367"/>
                <a:gd name="T11" fmla="*/ 22514 h 11"/>
                <a:gd name="T12" fmla="*/ 1374161 w 367"/>
                <a:gd name="T13" fmla="*/ 41275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7" h="11">
                  <a:moveTo>
                    <a:pt x="361" y="11"/>
                  </a:moveTo>
                  <a:cubicBezTo>
                    <a:pt x="5" y="11"/>
                    <a:pt x="5" y="11"/>
                    <a:pt x="5" y="11"/>
                  </a:cubicBezTo>
                  <a:cubicBezTo>
                    <a:pt x="2" y="11"/>
                    <a:pt x="0" y="9"/>
                    <a:pt x="0" y="6"/>
                  </a:cubicBezTo>
                  <a:cubicBezTo>
                    <a:pt x="0" y="3"/>
                    <a:pt x="2" y="0"/>
                    <a:pt x="5" y="0"/>
                  </a:cubicBezTo>
                  <a:cubicBezTo>
                    <a:pt x="361" y="0"/>
                    <a:pt x="361" y="0"/>
                    <a:pt x="361" y="0"/>
                  </a:cubicBezTo>
                  <a:cubicBezTo>
                    <a:pt x="364" y="0"/>
                    <a:pt x="367" y="3"/>
                    <a:pt x="367" y="6"/>
                  </a:cubicBezTo>
                  <a:cubicBezTo>
                    <a:pt x="367" y="9"/>
                    <a:pt x="364" y="11"/>
                    <a:pt x="36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09" name="Freeform 17">
              <a:extLst>
                <a:ext uri="{FF2B5EF4-FFF2-40B4-BE49-F238E27FC236}">
                  <a16:creationId xmlns:a16="http://schemas.microsoft.com/office/drawing/2014/main" id="{6ECE2880-E979-40D9-B316-3B8263383FE7}"/>
                </a:ext>
              </a:extLst>
            </p:cNvPr>
            <p:cNvSpPr>
              <a:spLocks/>
            </p:cNvSpPr>
            <p:nvPr/>
          </p:nvSpPr>
          <p:spPr bwMode="auto">
            <a:xfrm>
              <a:off x="7648575" y="4011613"/>
              <a:ext cx="1397000" cy="42863"/>
            </a:xfrm>
            <a:custGeom>
              <a:avLst/>
              <a:gdLst>
                <a:gd name="T0" fmla="*/ 1374161 w 367"/>
                <a:gd name="T1" fmla="*/ 42863 h 11"/>
                <a:gd name="T2" fmla="*/ 19033 w 367"/>
                <a:gd name="T3" fmla="*/ 42863 h 11"/>
                <a:gd name="T4" fmla="*/ 0 w 367"/>
                <a:gd name="T5" fmla="*/ 19483 h 11"/>
                <a:gd name="T6" fmla="*/ 19033 w 367"/>
                <a:gd name="T7" fmla="*/ 0 h 11"/>
                <a:gd name="T8" fmla="*/ 1374161 w 367"/>
                <a:gd name="T9" fmla="*/ 0 h 11"/>
                <a:gd name="T10" fmla="*/ 1397000 w 367"/>
                <a:gd name="T11" fmla="*/ 19483 h 11"/>
                <a:gd name="T12" fmla="*/ 1374161 w 367"/>
                <a:gd name="T13" fmla="*/ 42863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7" h="11">
                  <a:moveTo>
                    <a:pt x="361" y="11"/>
                  </a:moveTo>
                  <a:cubicBezTo>
                    <a:pt x="5" y="11"/>
                    <a:pt x="5" y="11"/>
                    <a:pt x="5" y="11"/>
                  </a:cubicBezTo>
                  <a:cubicBezTo>
                    <a:pt x="2" y="11"/>
                    <a:pt x="0" y="8"/>
                    <a:pt x="0" y="5"/>
                  </a:cubicBezTo>
                  <a:cubicBezTo>
                    <a:pt x="0" y="2"/>
                    <a:pt x="2" y="0"/>
                    <a:pt x="5" y="0"/>
                  </a:cubicBezTo>
                  <a:cubicBezTo>
                    <a:pt x="361" y="0"/>
                    <a:pt x="361" y="0"/>
                    <a:pt x="361" y="0"/>
                  </a:cubicBezTo>
                  <a:cubicBezTo>
                    <a:pt x="364" y="0"/>
                    <a:pt x="367" y="2"/>
                    <a:pt x="367" y="5"/>
                  </a:cubicBezTo>
                  <a:cubicBezTo>
                    <a:pt x="367" y="8"/>
                    <a:pt x="364" y="11"/>
                    <a:pt x="36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10" name="Freeform 18">
              <a:extLst>
                <a:ext uri="{FF2B5EF4-FFF2-40B4-BE49-F238E27FC236}">
                  <a16:creationId xmlns:a16="http://schemas.microsoft.com/office/drawing/2014/main" id="{5B200158-E259-4DAE-A81E-E8A9E6EE36C7}"/>
                </a:ext>
              </a:extLst>
            </p:cNvPr>
            <p:cNvSpPr>
              <a:spLocks/>
            </p:cNvSpPr>
            <p:nvPr/>
          </p:nvSpPr>
          <p:spPr bwMode="auto">
            <a:xfrm>
              <a:off x="7648575" y="4191000"/>
              <a:ext cx="1397000" cy="38100"/>
            </a:xfrm>
            <a:custGeom>
              <a:avLst/>
              <a:gdLst>
                <a:gd name="T0" fmla="*/ 1374161 w 367"/>
                <a:gd name="T1" fmla="*/ 38100 h 10"/>
                <a:gd name="T2" fmla="*/ 19033 w 367"/>
                <a:gd name="T3" fmla="*/ 38100 h 10"/>
                <a:gd name="T4" fmla="*/ 0 w 367"/>
                <a:gd name="T5" fmla="*/ 19050 h 10"/>
                <a:gd name="T6" fmla="*/ 19033 w 367"/>
                <a:gd name="T7" fmla="*/ 0 h 10"/>
                <a:gd name="T8" fmla="*/ 1374161 w 367"/>
                <a:gd name="T9" fmla="*/ 0 h 10"/>
                <a:gd name="T10" fmla="*/ 1397000 w 367"/>
                <a:gd name="T11" fmla="*/ 19050 h 10"/>
                <a:gd name="T12" fmla="*/ 1374161 w 367"/>
                <a:gd name="T13" fmla="*/ 3810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7" h="10">
                  <a:moveTo>
                    <a:pt x="361" y="10"/>
                  </a:moveTo>
                  <a:cubicBezTo>
                    <a:pt x="5" y="10"/>
                    <a:pt x="5" y="10"/>
                    <a:pt x="5" y="10"/>
                  </a:cubicBezTo>
                  <a:cubicBezTo>
                    <a:pt x="2" y="10"/>
                    <a:pt x="0" y="8"/>
                    <a:pt x="0" y="5"/>
                  </a:cubicBezTo>
                  <a:cubicBezTo>
                    <a:pt x="0" y="2"/>
                    <a:pt x="2" y="0"/>
                    <a:pt x="5" y="0"/>
                  </a:cubicBezTo>
                  <a:cubicBezTo>
                    <a:pt x="361" y="0"/>
                    <a:pt x="361" y="0"/>
                    <a:pt x="361" y="0"/>
                  </a:cubicBezTo>
                  <a:cubicBezTo>
                    <a:pt x="364" y="0"/>
                    <a:pt x="367" y="2"/>
                    <a:pt x="367" y="5"/>
                  </a:cubicBezTo>
                  <a:cubicBezTo>
                    <a:pt x="367" y="8"/>
                    <a:pt x="364" y="10"/>
                    <a:pt x="36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grpSp>
      <p:grpSp>
        <p:nvGrpSpPr>
          <p:cNvPr id="111" name="Woman">
            <a:extLst>
              <a:ext uri="{FF2B5EF4-FFF2-40B4-BE49-F238E27FC236}">
                <a16:creationId xmlns:a16="http://schemas.microsoft.com/office/drawing/2014/main" id="{26CECC19-BEEC-4547-9DD2-9B5D3265C3EE}"/>
              </a:ext>
            </a:extLst>
          </p:cNvPr>
          <p:cNvGrpSpPr>
            <a:grpSpLocks/>
          </p:cNvGrpSpPr>
          <p:nvPr/>
        </p:nvGrpSpPr>
        <p:grpSpPr bwMode="auto">
          <a:xfrm>
            <a:off x="9986963" y="3151188"/>
            <a:ext cx="1062037" cy="3040062"/>
            <a:chOff x="9986963" y="3151188"/>
            <a:chExt cx="1062037" cy="3040063"/>
          </a:xfrm>
        </p:grpSpPr>
        <p:sp>
          <p:nvSpPr>
            <p:cNvPr id="112" name="Freeform 19">
              <a:extLst>
                <a:ext uri="{FF2B5EF4-FFF2-40B4-BE49-F238E27FC236}">
                  <a16:creationId xmlns:a16="http://schemas.microsoft.com/office/drawing/2014/main" id="{A105D552-6987-49D6-9A76-D162BBF6964E}"/>
                </a:ext>
              </a:extLst>
            </p:cNvPr>
            <p:cNvSpPr>
              <a:spLocks/>
            </p:cNvSpPr>
            <p:nvPr/>
          </p:nvSpPr>
          <p:spPr bwMode="auto">
            <a:xfrm>
              <a:off x="10680700" y="3787775"/>
              <a:ext cx="296862" cy="327025"/>
            </a:xfrm>
            <a:custGeom>
              <a:avLst/>
              <a:gdLst>
                <a:gd name="T0" fmla="*/ 296862 w 78"/>
                <a:gd name="T1" fmla="*/ 292801 h 86"/>
                <a:gd name="T2" fmla="*/ 106566 w 78"/>
                <a:gd name="T3" fmla="*/ 163513 h 86"/>
                <a:gd name="T4" fmla="*/ 76118 w 78"/>
                <a:gd name="T5" fmla="*/ 83658 h 86"/>
                <a:gd name="T6" fmla="*/ 239773 w 78"/>
                <a:gd name="T7" fmla="*/ 72250 h 86"/>
                <a:gd name="T8" fmla="*/ 296862 w 78"/>
                <a:gd name="T9" fmla="*/ 292801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86">
                  <a:moveTo>
                    <a:pt x="78" y="77"/>
                  </a:moveTo>
                  <a:cubicBezTo>
                    <a:pt x="62" y="82"/>
                    <a:pt x="56" y="86"/>
                    <a:pt x="28" y="43"/>
                  </a:cubicBezTo>
                  <a:cubicBezTo>
                    <a:pt x="0" y="0"/>
                    <a:pt x="20" y="22"/>
                    <a:pt x="20" y="22"/>
                  </a:cubicBezTo>
                  <a:cubicBezTo>
                    <a:pt x="63" y="19"/>
                    <a:pt x="63" y="19"/>
                    <a:pt x="63" y="19"/>
                  </a:cubicBezTo>
                  <a:lnTo>
                    <a:pt x="78" y="77"/>
                  </a:lnTo>
                  <a:close/>
                </a:path>
              </a:pathLst>
            </a:custGeom>
            <a:solidFill>
              <a:srgbClr val="0091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3" name="Freeform 20">
              <a:extLst>
                <a:ext uri="{FF2B5EF4-FFF2-40B4-BE49-F238E27FC236}">
                  <a16:creationId xmlns:a16="http://schemas.microsoft.com/office/drawing/2014/main" id="{3708383F-9ED0-4C82-8349-D7ADDDDA27C9}"/>
                </a:ext>
              </a:extLst>
            </p:cNvPr>
            <p:cNvSpPr>
              <a:spLocks/>
            </p:cNvSpPr>
            <p:nvPr/>
          </p:nvSpPr>
          <p:spPr bwMode="auto">
            <a:xfrm>
              <a:off x="10485438" y="5905500"/>
              <a:ext cx="244475" cy="217488"/>
            </a:xfrm>
            <a:custGeom>
              <a:avLst/>
              <a:gdLst>
                <a:gd name="T0" fmla="*/ 34379 w 64"/>
                <a:gd name="T1" fmla="*/ 0 h 57"/>
                <a:gd name="T2" fmla="*/ 26739 w 64"/>
                <a:gd name="T3" fmla="*/ 125914 h 57"/>
                <a:gd name="T4" fmla="*/ 42019 w 64"/>
                <a:gd name="T5" fmla="*/ 148808 h 57"/>
                <a:gd name="T6" fmla="*/ 80218 w 64"/>
                <a:gd name="T7" fmla="*/ 217488 h 57"/>
                <a:gd name="T8" fmla="*/ 194816 w 64"/>
                <a:gd name="T9" fmla="*/ 206041 h 57"/>
                <a:gd name="T10" fmla="*/ 179536 w 64"/>
                <a:gd name="T11" fmla="*/ 87758 h 57"/>
                <a:gd name="T12" fmla="*/ 34379 w 64"/>
                <a:gd name="T13" fmla="*/ 0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57">
                  <a:moveTo>
                    <a:pt x="9" y="0"/>
                  </a:moveTo>
                  <a:cubicBezTo>
                    <a:pt x="3" y="9"/>
                    <a:pt x="0" y="27"/>
                    <a:pt x="7" y="33"/>
                  </a:cubicBezTo>
                  <a:cubicBezTo>
                    <a:pt x="10" y="34"/>
                    <a:pt x="11" y="37"/>
                    <a:pt x="11" y="39"/>
                  </a:cubicBezTo>
                  <a:cubicBezTo>
                    <a:pt x="11" y="40"/>
                    <a:pt x="10" y="56"/>
                    <a:pt x="21" y="57"/>
                  </a:cubicBezTo>
                  <a:cubicBezTo>
                    <a:pt x="33" y="57"/>
                    <a:pt x="47" y="56"/>
                    <a:pt x="51" y="54"/>
                  </a:cubicBezTo>
                  <a:cubicBezTo>
                    <a:pt x="55" y="51"/>
                    <a:pt x="64" y="41"/>
                    <a:pt x="47" y="23"/>
                  </a:cubicBezTo>
                  <a:cubicBezTo>
                    <a:pt x="30" y="5"/>
                    <a:pt x="9"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4" name="Freeform 21">
              <a:extLst>
                <a:ext uri="{FF2B5EF4-FFF2-40B4-BE49-F238E27FC236}">
                  <a16:creationId xmlns:a16="http://schemas.microsoft.com/office/drawing/2014/main" id="{4F0881E7-A42C-447F-9738-DB542B2AF1B2}"/>
                </a:ext>
              </a:extLst>
            </p:cNvPr>
            <p:cNvSpPr>
              <a:spLocks/>
            </p:cNvSpPr>
            <p:nvPr/>
          </p:nvSpPr>
          <p:spPr bwMode="auto">
            <a:xfrm>
              <a:off x="10059988" y="5711825"/>
              <a:ext cx="292100" cy="396875"/>
            </a:xfrm>
            <a:custGeom>
              <a:avLst/>
              <a:gdLst>
                <a:gd name="T0" fmla="*/ 178295 w 77"/>
                <a:gd name="T1" fmla="*/ 15264 h 104"/>
                <a:gd name="T2" fmla="*/ 72077 w 77"/>
                <a:gd name="T3" fmla="*/ 309105 h 104"/>
                <a:gd name="T4" fmla="*/ 0 w 77"/>
                <a:gd name="T5" fmla="*/ 366346 h 104"/>
                <a:gd name="T6" fmla="*/ 113805 w 77"/>
                <a:gd name="T7" fmla="*/ 393059 h 104"/>
                <a:gd name="T8" fmla="*/ 250371 w 77"/>
                <a:gd name="T9" fmla="*/ 255679 h 104"/>
                <a:gd name="T10" fmla="*/ 292100 w 77"/>
                <a:gd name="T11" fmla="*/ 34345 h 104"/>
                <a:gd name="T12" fmla="*/ 178295 w 77"/>
                <a:gd name="T13" fmla="*/ 15264 h 1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104">
                  <a:moveTo>
                    <a:pt x="47" y="4"/>
                  </a:moveTo>
                  <a:cubicBezTo>
                    <a:pt x="43" y="30"/>
                    <a:pt x="37" y="64"/>
                    <a:pt x="19" y="81"/>
                  </a:cubicBezTo>
                  <a:cubicBezTo>
                    <a:pt x="4" y="94"/>
                    <a:pt x="0" y="96"/>
                    <a:pt x="0" y="96"/>
                  </a:cubicBezTo>
                  <a:cubicBezTo>
                    <a:pt x="0" y="96"/>
                    <a:pt x="22" y="104"/>
                    <a:pt x="30" y="103"/>
                  </a:cubicBezTo>
                  <a:cubicBezTo>
                    <a:pt x="37" y="102"/>
                    <a:pt x="64" y="88"/>
                    <a:pt x="66" y="67"/>
                  </a:cubicBezTo>
                  <a:cubicBezTo>
                    <a:pt x="64" y="55"/>
                    <a:pt x="68" y="21"/>
                    <a:pt x="77" y="9"/>
                  </a:cubicBezTo>
                  <a:cubicBezTo>
                    <a:pt x="72" y="0"/>
                    <a:pt x="47" y="4"/>
                    <a:pt x="47" y="4"/>
                  </a:cubicBez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5" name="Freeform 22">
              <a:extLst>
                <a:ext uri="{FF2B5EF4-FFF2-40B4-BE49-F238E27FC236}">
                  <a16:creationId xmlns:a16="http://schemas.microsoft.com/office/drawing/2014/main" id="{93E819F7-0640-46D5-9FC1-9A0E75841D7B}"/>
                </a:ext>
              </a:extLst>
            </p:cNvPr>
            <p:cNvSpPr>
              <a:spLocks/>
            </p:cNvSpPr>
            <p:nvPr/>
          </p:nvSpPr>
          <p:spPr bwMode="auto">
            <a:xfrm>
              <a:off x="10509250" y="5651500"/>
              <a:ext cx="163512" cy="384175"/>
            </a:xfrm>
            <a:custGeom>
              <a:avLst/>
              <a:gdLst>
                <a:gd name="T0" fmla="*/ 26618 w 43"/>
                <a:gd name="T1" fmla="*/ 7607 h 101"/>
                <a:gd name="T2" fmla="*/ 11408 w 43"/>
                <a:gd name="T3" fmla="*/ 174971 h 101"/>
                <a:gd name="T4" fmla="*/ 11408 w 43"/>
                <a:gd name="T5" fmla="*/ 262456 h 101"/>
                <a:gd name="T6" fmla="*/ 19013 w 43"/>
                <a:gd name="T7" fmla="*/ 338530 h 101"/>
                <a:gd name="T8" fmla="*/ 34223 w 43"/>
                <a:gd name="T9" fmla="*/ 380371 h 101"/>
                <a:gd name="T10" fmla="*/ 152104 w 43"/>
                <a:gd name="T11" fmla="*/ 376568 h 101"/>
                <a:gd name="T12" fmla="*/ 155907 w 43"/>
                <a:gd name="T13" fmla="*/ 342334 h 101"/>
                <a:gd name="T14" fmla="*/ 117881 w 43"/>
                <a:gd name="T15" fmla="*/ 266260 h 101"/>
                <a:gd name="T16" fmla="*/ 129289 w 43"/>
                <a:gd name="T17" fmla="*/ 15215 h 101"/>
                <a:gd name="T18" fmla="*/ 26618 w 43"/>
                <a:gd name="T19" fmla="*/ 7607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101">
                  <a:moveTo>
                    <a:pt x="7" y="2"/>
                  </a:moveTo>
                  <a:cubicBezTo>
                    <a:pt x="8" y="16"/>
                    <a:pt x="5" y="39"/>
                    <a:pt x="3" y="46"/>
                  </a:cubicBezTo>
                  <a:cubicBezTo>
                    <a:pt x="0" y="54"/>
                    <a:pt x="3" y="67"/>
                    <a:pt x="3" y="69"/>
                  </a:cubicBezTo>
                  <a:cubicBezTo>
                    <a:pt x="2" y="71"/>
                    <a:pt x="2" y="82"/>
                    <a:pt x="5" y="89"/>
                  </a:cubicBezTo>
                  <a:cubicBezTo>
                    <a:pt x="7" y="95"/>
                    <a:pt x="7" y="99"/>
                    <a:pt x="9" y="100"/>
                  </a:cubicBezTo>
                  <a:cubicBezTo>
                    <a:pt x="12" y="101"/>
                    <a:pt x="40" y="100"/>
                    <a:pt x="40" y="99"/>
                  </a:cubicBezTo>
                  <a:cubicBezTo>
                    <a:pt x="41" y="99"/>
                    <a:pt x="43" y="99"/>
                    <a:pt x="41" y="90"/>
                  </a:cubicBezTo>
                  <a:cubicBezTo>
                    <a:pt x="34" y="80"/>
                    <a:pt x="33" y="83"/>
                    <a:pt x="31" y="70"/>
                  </a:cubicBezTo>
                  <a:cubicBezTo>
                    <a:pt x="29" y="57"/>
                    <a:pt x="33" y="8"/>
                    <a:pt x="34" y="4"/>
                  </a:cubicBezTo>
                  <a:cubicBezTo>
                    <a:pt x="34" y="0"/>
                    <a:pt x="7" y="2"/>
                    <a:pt x="7" y="2"/>
                  </a:cubicBez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6" name="Freeform 23">
              <a:extLst>
                <a:ext uri="{FF2B5EF4-FFF2-40B4-BE49-F238E27FC236}">
                  <a16:creationId xmlns:a16="http://schemas.microsoft.com/office/drawing/2014/main" id="{0ABB1C56-D5AD-4CBD-B175-989A50329D17}"/>
                </a:ext>
              </a:extLst>
            </p:cNvPr>
            <p:cNvSpPr>
              <a:spLocks/>
            </p:cNvSpPr>
            <p:nvPr/>
          </p:nvSpPr>
          <p:spPr bwMode="auto">
            <a:xfrm>
              <a:off x="10188575" y="4487863"/>
              <a:ext cx="715962" cy="1281113"/>
            </a:xfrm>
            <a:custGeom>
              <a:avLst/>
              <a:gdLst>
                <a:gd name="T0" fmla="*/ 685496 w 188"/>
                <a:gd name="T1" fmla="*/ 0 h 336"/>
                <a:gd name="T2" fmla="*/ 316090 w 188"/>
                <a:gd name="T3" fmla="*/ 22877 h 336"/>
                <a:gd name="T4" fmla="*/ 137099 w 188"/>
                <a:gd name="T5" fmla="*/ 34316 h 336"/>
                <a:gd name="T6" fmla="*/ 30466 w 188"/>
                <a:gd name="T7" fmla="*/ 854075 h 336"/>
                <a:gd name="T8" fmla="*/ 19042 w 188"/>
                <a:gd name="T9" fmla="*/ 1246797 h 336"/>
                <a:gd name="T10" fmla="*/ 194224 w 188"/>
                <a:gd name="T11" fmla="*/ 1258236 h 336"/>
                <a:gd name="T12" fmla="*/ 201840 w 188"/>
                <a:gd name="T13" fmla="*/ 903642 h 336"/>
                <a:gd name="T14" fmla="*/ 384639 w 188"/>
                <a:gd name="T15" fmla="*/ 209706 h 336"/>
                <a:gd name="T16" fmla="*/ 388447 w 188"/>
                <a:gd name="T17" fmla="*/ 800696 h 336"/>
                <a:gd name="T18" fmla="*/ 316090 w 188"/>
                <a:gd name="T19" fmla="*/ 1178166 h 336"/>
                <a:gd name="T20" fmla="*/ 483655 w 188"/>
                <a:gd name="T21" fmla="*/ 1193418 h 336"/>
                <a:gd name="T22" fmla="*/ 552205 w 188"/>
                <a:gd name="T23" fmla="*/ 842637 h 336"/>
                <a:gd name="T24" fmla="*/ 696920 w 188"/>
                <a:gd name="T25" fmla="*/ 320278 h 336"/>
                <a:gd name="T26" fmla="*/ 685496 w 188"/>
                <a:gd name="T27" fmla="*/ 0 h 3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 h="336">
                  <a:moveTo>
                    <a:pt x="180" y="0"/>
                  </a:moveTo>
                  <a:cubicBezTo>
                    <a:pt x="83" y="6"/>
                    <a:pt x="83" y="6"/>
                    <a:pt x="83" y="6"/>
                  </a:cubicBezTo>
                  <a:cubicBezTo>
                    <a:pt x="36" y="9"/>
                    <a:pt x="36" y="9"/>
                    <a:pt x="36" y="9"/>
                  </a:cubicBezTo>
                  <a:cubicBezTo>
                    <a:pt x="20" y="54"/>
                    <a:pt x="0" y="114"/>
                    <a:pt x="8" y="224"/>
                  </a:cubicBezTo>
                  <a:cubicBezTo>
                    <a:pt x="11" y="275"/>
                    <a:pt x="9" y="317"/>
                    <a:pt x="5" y="327"/>
                  </a:cubicBezTo>
                  <a:cubicBezTo>
                    <a:pt x="14" y="336"/>
                    <a:pt x="51" y="330"/>
                    <a:pt x="51" y="330"/>
                  </a:cubicBezTo>
                  <a:cubicBezTo>
                    <a:pt x="51" y="330"/>
                    <a:pt x="55" y="288"/>
                    <a:pt x="53" y="237"/>
                  </a:cubicBezTo>
                  <a:cubicBezTo>
                    <a:pt x="51" y="201"/>
                    <a:pt x="101" y="55"/>
                    <a:pt x="101" y="55"/>
                  </a:cubicBezTo>
                  <a:cubicBezTo>
                    <a:pt x="109" y="96"/>
                    <a:pt x="105" y="141"/>
                    <a:pt x="102" y="210"/>
                  </a:cubicBezTo>
                  <a:cubicBezTo>
                    <a:pt x="92" y="251"/>
                    <a:pt x="83" y="298"/>
                    <a:pt x="83" y="309"/>
                  </a:cubicBezTo>
                  <a:cubicBezTo>
                    <a:pt x="103" y="321"/>
                    <a:pt x="127" y="313"/>
                    <a:pt x="127" y="313"/>
                  </a:cubicBezTo>
                  <a:cubicBezTo>
                    <a:pt x="127" y="313"/>
                    <a:pt x="137" y="239"/>
                    <a:pt x="145" y="221"/>
                  </a:cubicBezTo>
                  <a:cubicBezTo>
                    <a:pt x="152" y="203"/>
                    <a:pt x="178" y="114"/>
                    <a:pt x="183" y="84"/>
                  </a:cubicBezTo>
                  <a:cubicBezTo>
                    <a:pt x="188" y="55"/>
                    <a:pt x="180" y="0"/>
                    <a:pt x="180" y="0"/>
                  </a:cubicBezTo>
                  <a:close/>
                </a:path>
              </a:pathLst>
            </a:custGeom>
            <a:solidFill>
              <a:srgbClr val="5271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7" name="Freeform 24">
              <a:extLst>
                <a:ext uri="{FF2B5EF4-FFF2-40B4-BE49-F238E27FC236}">
                  <a16:creationId xmlns:a16="http://schemas.microsoft.com/office/drawing/2014/main" id="{76CBD13F-C2F7-47A2-89CC-48EDB5996ECB}"/>
                </a:ext>
              </a:extLst>
            </p:cNvPr>
            <p:cNvSpPr>
              <a:spLocks/>
            </p:cNvSpPr>
            <p:nvPr/>
          </p:nvSpPr>
          <p:spPr bwMode="auto">
            <a:xfrm>
              <a:off x="10253663" y="3565525"/>
              <a:ext cx="708025" cy="1049338"/>
            </a:xfrm>
            <a:custGeom>
              <a:avLst/>
              <a:gdLst>
                <a:gd name="T0" fmla="*/ 34259 w 186"/>
                <a:gd name="T1" fmla="*/ 57237 h 275"/>
                <a:gd name="T2" fmla="*/ 68519 w 186"/>
                <a:gd name="T3" fmla="*/ 396841 h 275"/>
                <a:gd name="T4" fmla="*/ 60905 w 186"/>
                <a:gd name="T5" fmla="*/ 583814 h 275"/>
                <a:gd name="T6" fmla="*/ 0 w 186"/>
                <a:gd name="T7" fmla="*/ 961575 h 275"/>
                <a:gd name="T8" fmla="*/ 361626 w 186"/>
                <a:gd name="T9" fmla="*/ 950128 h 275"/>
                <a:gd name="T10" fmla="*/ 708025 w 186"/>
                <a:gd name="T11" fmla="*/ 946312 h 275"/>
                <a:gd name="T12" fmla="*/ 612860 w 186"/>
                <a:gd name="T13" fmla="*/ 686839 h 275"/>
                <a:gd name="T14" fmla="*/ 563375 w 186"/>
                <a:gd name="T15" fmla="*/ 457893 h 275"/>
                <a:gd name="T16" fmla="*/ 574794 w 186"/>
                <a:gd name="T17" fmla="*/ 68684 h 275"/>
                <a:gd name="T18" fmla="*/ 308333 w 186"/>
                <a:gd name="T19" fmla="*/ 11447 h 275"/>
                <a:gd name="T20" fmla="*/ 34259 w 186"/>
                <a:gd name="T21" fmla="*/ 57237 h 2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6" h="275">
                  <a:moveTo>
                    <a:pt x="9" y="15"/>
                  </a:moveTo>
                  <a:cubicBezTo>
                    <a:pt x="17" y="30"/>
                    <a:pt x="30" y="49"/>
                    <a:pt x="18" y="104"/>
                  </a:cubicBezTo>
                  <a:cubicBezTo>
                    <a:pt x="13" y="139"/>
                    <a:pt x="15" y="135"/>
                    <a:pt x="16" y="153"/>
                  </a:cubicBezTo>
                  <a:cubicBezTo>
                    <a:pt x="17" y="170"/>
                    <a:pt x="17" y="220"/>
                    <a:pt x="0" y="252"/>
                  </a:cubicBezTo>
                  <a:cubicBezTo>
                    <a:pt x="34" y="259"/>
                    <a:pt x="76" y="275"/>
                    <a:pt x="95" y="249"/>
                  </a:cubicBezTo>
                  <a:cubicBezTo>
                    <a:pt x="109" y="261"/>
                    <a:pt x="125" y="265"/>
                    <a:pt x="186" y="248"/>
                  </a:cubicBezTo>
                  <a:cubicBezTo>
                    <a:pt x="181" y="232"/>
                    <a:pt x="166" y="189"/>
                    <a:pt x="161" y="180"/>
                  </a:cubicBezTo>
                  <a:cubicBezTo>
                    <a:pt x="156" y="171"/>
                    <a:pt x="147" y="131"/>
                    <a:pt x="148" y="120"/>
                  </a:cubicBezTo>
                  <a:cubicBezTo>
                    <a:pt x="149" y="109"/>
                    <a:pt x="153" y="23"/>
                    <a:pt x="151" y="18"/>
                  </a:cubicBezTo>
                  <a:cubicBezTo>
                    <a:pt x="148" y="13"/>
                    <a:pt x="119" y="6"/>
                    <a:pt x="81" y="3"/>
                  </a:cubicBezTo>
                  <a:cubicBezTo>
                    <a:pt x="43" y="0"/>
                    <a:pt x="9" y="15"/>
                    <a:pt x="9" y="15"/>
                  </a:cubicBezTo>
                  <a:close/>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8" name="Freeform 25">
              <a:extLst>
                <a:ext uri="{FF2B5EF4-FFF2-40B4-BE49-F238E27FC236}">
                  <a16:creationId xmlns:a16="http://schemas.microsoft.com/office/drawing/2014/main" id="{85127ADE-02D0-4A3F-A70D-40BCF6E636AC}"/>
                </a:ext>
              </a:extLst>
            </p:cNvPr>
            <p:cNvSpPr>
              <a:spLocks/>
            </p:cNvSpPr>
            <p:nvPr/>
          </p:nvSpPr>
          <p:spPr bwMode="auto">
            <a:xfrm>
              <a:off x="10466388" y="3573463"/>
              <a:ext cx="225425" cy="228600"/>
            </a:xfrm>
            <a:custGeom>
              <a:avLst/>
              <a:gdLst>
                <a:gd name="T0" fmla="*/ 0 w 59"/>
                <a:gd name="T1" fmla="*/ 3810 h 60"/>
                <a:gd name="T2" fmla="*/ 0 w 59"/>
                <a:gd name="T3" fmla="*/ 41910 h 60"/>
                <a:gd name="T4" fmla="*/ 110802 w 59"/>
                <a:gd name="T5" fmla="*/ 228600 h 60"/>
                <a:gd name="T6" fmla="*/ 225425 w 59"/>
                <a:gd name="T7" fmla="*/ 41910 h 60"/>
                <a:gd name="T8" fmla="*/ 221604 w 59"/>
                <a:gd name="T9" fmla="*/ 19050 h 60"/>
                <a:gd name="T10" fmla="*/ 95519 w 59"/>
                <a:gd name="T11" fmla="*/ 3810 h 60"/>
                <a:gd name="T12" fmla="*/ 0 w 59"/>
                <a:gd name="T13" fmla="*/ 381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60">
                  <a:moveTo>
                    <a:pt x="0" y="1"/>
                  </a:moveTo>
                  <a:cubicBezTo>
                    <a:pt x="0" y="4"/>
                    <a:pt x="0" y="7"/>
                    <a:pt x="0" y="11"/>
                  </a:cubicBezTo>
                  <a:cubicBezTo>
                    <a:pt x="0" y="34"/>
                    <a:pt x="29" y="60"/>
                    <a:pt x="29" y="60"/>
                  </a:cubicBezTo>
                  <a:cubicBezTo>
                    <a:pt x="29" y="60"/>
                    <a:pt x="59" y="34"/>
                    <a:pt x="59" y="11"/>
                  </a:cubicBezTo>
                  <a:cubicBezTo>
                    <a:pt x="59" y="9"/>
                    <a:pt x="58" y="7"/>
                    <a:pt x="58" y="5"/>
                  </a:cubicBezTo>
                  <a:cubicBezTo>
                    <a:pt x="48" y="4"/>
                    <a:pt x="37" y="2"/>
                    <a:pt x="25" y="1"/>
                  </a:cubicBezTo>
                  <a:cubicBezTo>
                    <a:pt x="16" y="0"/>
                    <a:pt x="8" y="1"/>
                    <a:pt x="0" y="1"/>
                  </a:cubicBezTo>
                  <a:close/>
                </a:path>
              </a:pathLst>
            </a:custGeom>
            <a:solidFill>
              <a:srgbClr val="ED9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19" name="Freeform 26">
              <a:extLst>
                <a:ext uri="{FF2B5EF4-FFF2-40B4-BE49-F238E27FC236}">
                  <a16:creationId xmlns:a16="http://schemas.microsoft.com/office/drawing/2014/main" id="{8489418B-DCF7-4680-AE23-27FCBDF16753}"/>
                </a:ext>
              </a:extLst>
            </p:cNvPr>
            <p:cNvSpPr>
              <a:spLocks/>
            </p:cNvSpPr>
            <p:nvPr/>
          </p:nvSpPr>
          <p:spPr bwMode="auto">
            <a:xfrm>
              <a:off x="10109200" y="4552950"/>
              <a:ext cx="95250" cy="323850"/>
            </a:xfrm>
            <a:custGeom>
              <a:avLst/>
              <a:gdLst>
                <a:gd name="T0" fmla="*/ 3810 w 25"/>
                <a:gd name="T1" fmla="*/ 22860 h 85"/>
                <a:gd name="T2" fmla="*/ 7620 w 25"/>
                <a:gd name="T3" fmla="*/ 247650 h 85"/>
                <a:gd name="T4" fmla="*/ 30480 w 25"/>
                <a:gd name="T5" fmla="*/ 320040 h 85"/>
                <a:gd name="T6" fmla="*/ 41910 w 25"/>
                <a:gd name="T7" fmla="*/ 285750 h 85"/>
                <a:gd name="T8" fmla="*/ 45720 w 25"/>
                <a:gd name="T9" fmla="*/ 129540 h 85"/>
                <a:gd name="T10" fmla="*/ 60960 w 25"/>
                <a:gd name="T11" fmla="*/ 156210 h 85"/>
                <a:gd name="T12" fmla="*/ 80010 w 25"/>
                <a:gd name="T13" fmla="*/ 198120 h 85"/>
                <a:gd name="T14" fmla="*/ 91440 w 25"/>
                <a:gd name="T15" fmla="*/ 194310 h 85"/>
                <a:gd name="T16" fmla="*/ 87630 w 25"/>
                <a:gd name="T17" fmla="*/ 167640 h 85"/>
                <a:gd name="T18" fmla="*/ 72390 w 25"/>
                <a:gd name="T19" fmla="*/ 72390 h 85"/>
                <a:gd name="T20" fmla="*/ 68580 w 25"/>
                <a:gd name="T21" fmla="*/ 0 h 85"/>
                <a:gd name="T22" fmla="*/ 3810 w 25"/>
                <a:gd name="T23" fmla="*/ 2286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 h="85">
                  <a:moveTo>
                    <a:pt x="1" y="6"/>
                  </a:moveTo>
                  <a:cubicBezTo>
                    <a:pt x="2" y="18"/>
                    <a:pt x="0" y="55"/>
                    <a:pt x="2" y="65"/>
                  </a:cubicBezTo>
                  <a:cubicBezTo>
                    <a:pt x="4" y="74"/>
                    <a:pt x="6" y="83"/>
                    <a:pt x="8" y="84"/>
                  </a:cubicBezTo>
                  <a:cubicBezTo>
                    <a:pt x="10" y="85"/>
                    <a:pt x="11" y="79"/>
                    <a:pt x="11" y="75"/>
                  </a:cubicBezTo>
                  <a:cubicBezTo>
                    <a:pt x="11" y="70"/>
                    <a:pt x="12" y="34"/>
                    <a:pt x="12" y="34"/>
                  </a:cubicBezTo>
                  <a:cubicBezTo>
                    <a:pt x="12" y="34"/>
                    <a:pt x="15" y="38"/>
                    <a:pt x="16" y="41"/>
                  </a:cubicBezTo>
                  <a:cubicBezTo>
                    <a:pt x="17" y="44"/>
                    <a:pt x="18" y="49"/>
                    <a:pt x="21" y="52"/>
                  </a:cubicBezTo>
                  <a:cubicBezTo>
                    <a:pt x="22" y="53"/>
                    <a:pt x="24" y="52"/>
                    <a:pt x="24" y="51"/>
                  </a:cubicBezTo>
                  <a:cubicBezTo>
                    <a:pt x="23" y="48"/>
                    <a:pt x="23" y="45"/>
                    <a:pt x="23" y="44"/>
                  </a:cubicBezTo>
                  <a:cubicBezTo>
                    <a:pt x="23" y="42"/>
                    <a:pt x="25" y="25"/>
                    <a:pt x="19" y="19"/>
                  </a:cubicBezTo>
                  <a:cubicBezTo>
                    <a:pt x="15" y="8"/>
                    <a:pt x="18" y="0"/>
                    <a:pt x="18" y="0"/>
                  </a:cubicBezTo>
                  <a:lnTo>
                    <a:pt x="1" y="6"/>
                  </a:ln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0" name="Freeform 27">
              <a:extLst>
                <a:ext uri="{FF2B5EF4-FFF2-40B4-BE49-F238E27FC236}">
                  <a16:creationId xmlns:a16="http://schemas.microsoft.com/office/drawing/2014/main" id="{8FB59663-0E97-4B10-91B6-160906FBCB1C}"/>
                </a:ext>
              </a:extLst>
            </p:cNvPr>
            <p:cNvSpPr>
              <a:spLocks/>
            </p:cNvSpPr>
            <p:nvPr/>
          </p:nvSpPr>
          <p:spPr bwMode="auto">
            <a:xfrm>
              <a:off x="10071100" y="3622675"/>
              <a:ext cx="296862" cy="995363"/>
            </a:xfrm>
            <a:custGeom>
              <a:avLst/>
              <a:gdLst>
                <a:gd name="T0" fmla="*/ 239773 w 78"/>
                <a:gd name="T1" fmla="*/ 430943 h 261"/>
                <a:gd name="T2" fmla="*/ 251191 w 78"/>
                <a:gd name="T3" fmla="*/ 339415 h 261"/>
                <a:gd name="T4" fmla="*/ 216938 w 78"/>
                <a:gd name="T5" fmla="*/ 0 h 261"/>
                <a:gd name="T6" fmla="*/ 19030 w 78"/>
                <a:gd name="T7" fmla="*/ 564420 h 261"/>
                <a:gd name="T8" fmla="*/ 38059 w 78"/>
                <a:gd name="T9" fmla="*/ 991549 h 261"/>
                <a:gd name="T10" fmla="*/ 129401 w 78"/>
                <a:gd name="T11" fmla="*/ 995363 h 261"/>
                <a:gd name="T12" fmla="*/ 156043 w 78"/>
                <a:gd name="T13" fmla="*/ 575861 h 261"/>
                <a:gd name="T14" fmla="*/ 239773 w 78"/>
                <a:gd name="T15" fmla="*/ 430943 h 2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8" h="261">
                  <a:moveTo>
                    <a:pt x="63" y="113"/>
                  </a:moveTo>
                  <a:cubicBezTo>
                    <a:pt x="63" y="108"/>
                    <a:pt x="64" y="100"/>
                    <a:pt x="66" y="89"/>
                  </a:cubicBezTo>
                  <a:cubicBezTo>
                    <a:pt x="78" y="34"/>
                    <a:pt x="65" y="15"/>
                    <a:pt x="57" y="0"/>
                  </a:cubicBezTo>
                  <a:cubicBezTo>
                    <a:pt x="35" y="18"/>
                    <a:pt x="10" y="97"/>
                    <a:pt x="5" y="148"/>
                  </a:cubicBezTo>
                  <a:cubicBezTo>
                    <a:pt x="0" y="198"/>
                    <a:pt x="10" y="260"/>
                    <a:pt x="10" y="260"/>
                  </a:cubicBezTo>
                  <a:cubicBezTo>
                    <a:pt x="34" y="261"/>
                    <a:pt x="34" y="261"/>
                    <a:pt x="34" y="261"/>
                  </a:cubicBezTo>
                  <a:cubicBezTo>
                    <a:pt x="34" y="261"/>
                    <a:pt x="42" y="170"/>
                    <a:pt x="41" y="151"/>
                  </a:cubicBezTo>
                  <a:cubicBezTo>
                    <a:pt x="40" y="137"/>
                    <a:pt x="55" y="124"/>
                    <a:pt x="63" y="113"/>
                  </a:cubicBezTo>
                  <a:close/>
                </a:path>
              </a:pathLst>
            </a:custGeom>
            <a:solidFill>
              <a:srgbClr val="00A7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1" name="Freeform 28">
              <a:extLst>
                <a:ext uri="{FF2B5EF4-FFF2-40B4-BE49-F238E27FC236}">
                  <a16:creationId xmlns:a16="http://schemas.microsoft.com/office/drawing/2014/main" id="{BBBCB80D-2C8B-4F60-8F29-D0882411346B}"/>
                </a:ext>
              </a:extLst>
            </p:cNvPr>
            <p:cNvSpPr>
              <a:spLocks/>
            </p:cNvSpPr>
            <p:nvPr/>
          </p:nvSpPr>
          <p:spPr bwMode="auto">
            <a:xfrm>
              <a:off x="10471150" y="3505200"/>
              <a:ext cx="209550" cy="163513"/>
            </a:xfrm>
            <a:custGeom>
              <a:avLst/>
              <a:gdLst>
                <a:gd name="T0" fmla="*/ 0 w 55"/>
                <a:gd name="T1" fmla="*/ 87460 h 43"/>
                <a:gd name="T2" fmla="*/ 19050 w 55"/>
                <a:gd name="T3" fmla="*/ 11408 h 43"/>
                <a:gd name="T4" fmla="*/ 106680 w 55"/>
                <a:gd name="T5" fmla="*/ 0 h 43"/>
                <a:gd name="T6" fmla="*/ 201930 w 55"/>
                <a:gd name="T7" fmla="*/ 11408 h 43"/>
                <a:gd name="T8" fmla="*/ 198120 w 55"/>
                <a:gd name="T9" fmla="*/ 57039 h 43"/>
                <a:gd name="T10" fmla="*/ 209550 w 55"/>
                <a:gd name="T11" fmla="*/ 87460 h 43"/>
                <a:gd name="T12" fmla="*/ 209550 w 55"/>
                <a:gd name="T13" fmla="*/ 87460 h 43"/>
                <a:gd name="T14" fmla="*/ 201930 w 55"/>
                <a:gd name="T15" fmla="*/ 102671 h 43"/>
                <a:gd name="T16" fmla="*/ 106680 w 55"/>
                <a:gd name="T17" fmla="*/ 163513 h 43"/>
                <a:gd name="T18" fmla="*/ 11430 w 55"/>
                <a:gd name="T19" fmla="*/ 102671 h 43"/>
                <a:gd name="T20" fmla="*/ 0 w 55"/>
                <a:gd name="T21" fmla="*/ 87460 h 43"/>
                <a:gd name="T22" fmla="*/ 0 w 55"/>
                <a:gd name="T23" fmla="*/ 8746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43">
                  <a:moveTo>
                    <a:pt x="0" y="23"/>
                  </a:moveTo>
                  <a:cubicBezTo>
                    <a:pt x="6" y="18"/>
                    <a:pt x="5" y="3"/>
                    <a:pt x="5" y="3"/>
                  </a:cubicBezTo>
                  <a:cubicBezTo>
                    <a:pt x="28" y="0"/>
                    <a:pt x="28" y="0"/>
                    <a:pt x="28" y="0"/>
                  </a:cubicBezTo>
                  <a:cubicBezTo>
                    <a:pt x="53" y="3"/>
                    <a:pt x="53" y="3"/>
                    <a:pt x="53" y="3"/>
                  </a:cubicBezTo>
                  <a:cubicBezTo>
                    <a:pt x="52" y="15"/>
                    <a:pt x="52" y="15"/>
                    <a:pt x="52" y="15"/>
                  </a:cubicBezTo>
                  <a:cubicBezTo>
                    <a:pt x="52" y="18"/>
                    <a:pt x="53" y="21"/>
                    <a:pt x="55" y="23"/>
                  </a:cubicBezTo>
                  <a:cubicBezTo>
                    <a:pt x="55" y="23"/>
                    <a:pt x="55" y="23"/>
                    <a:pt x="55" y="23"/>
                  </a:cubicBezTo>
                  <a:cubicBezTo>
                    <a:pt x="53" y="27"/>
                    <a:pt x="53" y="27"/>
                    <a:pt x="53" y="27"/>
                  </a:cubicBezTo>
                  <a:cubicBezTo>
                    <a:pt x="28" y="43"/>
                    <a:pt x="28" y="43"/>
                    <a:pt x="28" y="43"/>
                  </a:cubicBezTo>
                  <a:cubicBezTo>
                    <a:pt x="3" y="27"/>
                    <a:pt x="3" y="27"/>
                    <a:pt x="3" y="27"/>
                  </a:cubicBezTo>
                  <a:cubicBezTo>
                    <a:pt x="0" y="23"/>
                    <a:pt x="0" y="23"/>
                    <a:pt x="0" y="23"/>
                  </a:cubicBezTo>
                  <a:cubicBezTo>
                    <a:pt x="0" y="23"/>
                    <a:pt x="0" y="23"/>
                    <a:pt x="0" y="23"/>
                  </a:cubicBezTo>
                  <a:close/>
                </a:path>
              </a:pathLst>
            </a:custGeom>
            <a:solidFill>
              <a:srgbClr val="ED9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2" name="Freeform 29">
              <a:extLst>
                <a:ext uri="{FF2B5EF4-FFF2-40B4-BE49-F238E27FC236}">
                  <a16:creationId xmlns:a16="http://schemas.microsoft.com/office/drawing/2014/main" id="{2E93BAE6-8066-4786-97FA-B31038F25ADA}"/>
                </a:ext>
              </a:extLst>
            </p:cNvPr>
            <p:cNvSpPr>
              <a:spLocks/>
            </p:cNvSpPr>
            <p:nvPr/>
          </p:nvSpPr>
          <p:spPr bwMode="auto">
            <a:xfrm>
              <a:off x="10428288" y="3222625"/>
              <a:ext cx="296862" cy="385763"/>
            </a:xfrm>
            <a:custGeom>
              <a:avLst/>
              <a:gdLst>
                <a:gd name="T0" fmla="*/ 110372 w 78"/>
                <a:gd name="T1" fmla="*/ 7639 h 101"/>
                <a:gd name="T2" fmla="*/ 53283 w 78"/>
                <a:gd name="T3" fmla="*/ 11458 h 101"/>
                <a:gd name="T4" fmla="*/ 19030 w 78"/>
                <a:gd name="T5" fmla="*/ 72569 h 101"/>
                <a:gd name="T6" fmla="*/ 0 w 78"/>
                <a:gd name="T7" fmla="*/ 175694 h 101"/>
                <a:gd name="T8" fmla="*/ 38059 w 78"/>
                <a:gd name="T9" fmla="*/ 271180 h 101"/>
                <a:gd name="T10" fmla="*/ 83730 w 78"/>
                <a:gd name="T11" fmla="*/ 355208 h 101"/>
                <a:gd name="T12" fmla="*/ 144625 w 78"/>
                <a:gd name="T13" fmla="*/ 385763 h 101"/>
                <a:gd name="T14" fmla="*/ 220744 w 78"/>
                <a:gd name="T15" fmla="*/ 351388 h 101"/>
                <a:gd name="T16" fmla="*/ 296862 w 78"/>
                <a:gd name="T17" fmla="*/ 198611 h 101"/>
                <a:gd name="T18" fmla="*/ 201714 w 78"/>
                <a:gd name="T19" fmla="*/ 34375 h 101"/>
                <a:gd name="T20" fmla="*/ 110372 w 78"/>
                <a:gd name="T21" fmla="*/ 7639 h 1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101">
                  <a:moveTo>
                    <a:pt x="29" y="2"/>
                  </a:moveTo>
                  <a:cubicBezTo>
                    <a:pt x="24" y="1"/>
                    <a:pt x="18" y="0"/>
                    <a:pt x="14" y="3"/>
                  </a:cubicBezTo>
                  <a:cubicBezTo>
                    <a:pt x="8" y="6"/>
                    <a:pt x="7" y="13"/>
                    <a:pt x="5" y="19"/>
                  </a:cubicBezTo>
                  <a:cubicBezTo>
                    <a:pt x="4" y="28"/>
                    <a:pt x="2" y="37"/>
                    <a:pt x="0" y="46"/>
                  </a:cubicBezTo>
                  <a:cubicBezTo>
                    <a:pt x="4" y="54"/>
                    <a:pt x="7" y="62"/>
                    <a:pt x="10" y="71"/>
                  </a:cubicBezTo>
                  <a:cubicBezTo>
                    <a:pt x="13" y="79"/>
                    <a:pt x="16" y="88"/>
                    <a:pt x="22" y="93"/>
                  </a:cubicBezTo>
                  <a:cubicBezTo>
                    <a:pt x="27" y="97"/>
                    <a:pt x="32" y="101"/>
                    <a:pt x="38" y="101"/>
                  </a:cubicBezTo>
                  <a:cubicBezTo>
                    <a:pt x="44" y="100"/>
                    <a:pt x="53" y="96"/>
                    <a:pt x="58" y="92"/>
                  </a:cubicBezTo>
                  <a:cubicBezTo>
                    <a:pt x="70" y="83"/>
                    <a:pt x="78" y="67"/>
                    <a:pt x="78" y="52"/>
                  </a:cubicBezTo>
                  <a:cubicBezTo>
                    <a:pt x="77" y="34"/>
                    <a:pt x="68" y="17"/>
                    <a:pt x="53" y="9"/>
                  </a:cubicBezTo>
                  <a:cubicBezTo>
                    <a:pt x="45" y="5"/>
                    <a:pt x="37" y="4"/>
                    <a:pt x="29" y="2"/>
                  </a:cubicBezTo>
                  <a:close/>
                </a:path>
              </a:pathLst>
            </a:custGeom>
            <a:solidFill>
              <a:srgbClr val="FDB9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3" name="Freeform 30">
              <a:extLst>
                <a:ext uri="{FF2B5EF4-FFF2-40B4-BE49-F238E27FC236}">
                  <a16:creationId xmlns:a16="http://schemas.microsoft.com/office/drawing/2014/main" id="{4C08F687-9DCF-4DA1-A049-F720B4C09947}"/>
                </a:ext>
              </a:extLst>
            </p:cNvPr>
            <p:cNvSpPr>
              <a:spLocks/>
            </p:cNvSpPr>
            <p:nvPr/>
          </p:nvSpPr>
          <p:spPr bwMode="auto">
            <a:xfrm>
              <a:off x="10333038" y="3151188"/>
              <a:ext cx="457200" cy="644525"/>
            </a:xfrm>
            <a:custGeom>
              <a:avLst/>
              <a:gdLst>
                <a:gd name="T0" fmla="*/ 365760 w 120"/>
                <a:gd name="T1" fmla="*/ 209757 h 169"/>
                <a:gd name="T2" fmla="*/ 350520 w 120"/>
                <a:gd name="T3" fmla="*/ 369934 h 169"/>
                <a:gd name="T4" fmla="*/ 308610 w 120"/>
                <a:gd name="T5" fmla="*/ 434768 h 169"/>
                <a:gd name="T6" fmla="*/ 300990 w 120"/>
                <a:gd name="T7" fmla="*/ 545367 h 169"/>
                <a:gd name="T8" fmla="*/ 339090 w 120"/>
                <a:gd name="T9" fmla="*/ 640711 h 169"/>
                <a:gd name="T10" fmla="*/ 342900 w 120"/>
                <a:gd name="T11" fmla="*/ 644525 h 169"/>
                <a:gd name="T12" fmla="*/ 346710 w 120"/>
                <a:gd name="T13" fmla="*/ 640711 h 169"/>
                <a:gd name="T14" fmla="*/ 453390 w 120"/>
                <a:gd name="T15" fmla="*/ 427141 h 169"/>
                <a:gd name="T16" fmla="*/ 411480 w 120"/>
                <a:gd name="T17" fmla="*/ 366121 h 169"/>
                <a:gd name="T18" fmla="*/ 403860 w 120"/>
                <a:gd name="T19" fmla="*/ 297473 h 169"/>
                <a:gd name="T20" fmla="*/ 422910 w 120"/>
                <a:gd name="T21" fmla="*/ 236453 h 169"/>
                <a:gd name="T22" fmla="*/ 411480 w 120"/>
                <a:gd name="T23" fmla="*/ 110599 h 169"/>
                <a:gd name="T24" fmla="*/ 270510 w 120"/>
                <a:gd name="T25" fmla="*/ 3814 h 169"/>
                <a:gd name="T26" fmla="*/ 190500 w 120"/>
                <a:gd name="T27" fmla="*/ 30510 h 169"/>
                <a:gd name="T28" fmla="*/ 152400 w 120"/>
                <a:gd name="T29" fmla="*/ 30510 h 169"/>
                <a:gd name="T30" fmla="*/ 118110 w 120"/>
                <a:gd name="T31" fmla="*/ 49579 h 169"/>
                <a:gd name="T32" fmla="*/ 57150 w 120"/>
                <a:gd name="T33" fmla="*/ 171619 h 169"/>
                <a:gd name="T34" fmla="*/ 64770 w 120"/>
                <a:gd name="T35" fmla="*/ 305101 h 169"/>
                <a:gd name="T36" fmla="*/ 76200 w 120"/>
                <a:gd name="T37" fmla="*/ 400445 h 169"/>
                <a:gd name="T38" fmla="*/ 57150 w 120"/>
                <a:gd name="T39" fmla="*/ 434768 h 169"/>
                <a:gd name="T40" fmla="*/ 34290 w 120"/>
                <a:gd name="T41" fmla="*/ 461465 h 169"/>
                <a:gd name="T42" fmla="*/ 118110 w 120"/>
                <a:gd name="T43" fmla="*/ 644525 h 169"/>
                <a:gd name="T44" fmla="*/ 125730 w 120"/>
                <a:gd name="T45" fmla="*/ 644525 h 169"/>
                <a:gd name="T46" fmla="*/ 133350 w 120"/>
                <a:gd name="T47" fmla="*/ 633084 h 169"/>
                <a:gd name="T48" fmla="*/ 140970 w 120"/>
                <a:gd name="T49" fmla="*/ 621642 h 169"/>
                <a:gd name="T50" fmla="*/ 156210 w 120"/>
                <a:gd name="T51" fmla="*/ 598760 h 169"/>
                <a:gd name="T52" fmla="*/ 179070 w 120"/>
                <a:gd name="T53" fmla="*/ 545367 h 169"/>
                <a:gd name="T54" fmla="*/ 167640 w 120"/>
                <a:gd name="T55" fmla="*/ 438582 h 169"/>
                <a:gd name="T56" fmla="*/ 133350 w 120"/>
                <a:gd name="T57" fmla="*/ 339424 h 169"/>
                <a:gd name="T58" fmla="*/ 156210 w 120"/>
                <a:gd name="T59" fmla="*/ 99158 h 169"/>
                <a:gd name="T60" fmla="*/ 251460 w 120"/>
                <a:gd name="T61" fmla="*/ 167805 h 169"/>
                <a:gd name="T62" fmla="*/ 365760 w 120"/>
                <a:gd name="T63" fmla="*/ 209757 h 1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0" h="169">
                  <a:moveTo>
                    <a:pt x="96" y="55"/>
                  </a:moveTo>
                  <a:cubicBezTo>
                    <a:pt x="97" y="69"/>
                    <a:pt x="99" y="84"/>
                    <a:pt x="92" y="97"/>
                  </a:cubicBezTo>
                  <a:cubicBezTo>
                    <a:pt x="89" y="103"/>
                    <a:pt x="84" y="108"/>
                    <a:pt x="81" y="114"/>
                  </a:cubicBezTo>
                  <a:cubicBezTo>
                    <a:pt x="77" y="123"/>
                    <a:pt x="77" y="133"/>
                    <a:pt x="79" y="143"/>
                  </a:cubicBezTo>
                  <a:cubicBezTo>
                    <a:pt x="81" y="152"/>
                    <a:pt x="85" y="160"/>
                    <a:pt x="89" y="168"/>
                  </a:cubicBezTo>
                  <a:cubicBezTo>
                    <a:pt x="90" y="169"/>
                    <a:pt x="90" y="169"/>
                    <a:pt x="90" y="169"/>
                  </a:cubicBezTo>
                  <a:cubicBezTo>
                    <a:pt x="91" y="169"/>
                    <a:pt x="91" y="169"/>
                    <a:pt x="91" y="168"/>
                  </a:cubicBezTo>
                  <a:cubicBezTo>
                    <a:pt x="91" y="167"/>
                    <a:pt x="113" y="149"/>
                    <a:pt x="119" y="112"/>
                  </a:cubicBezTo>
                  <a:cubicBezTo>
                    <a:pt x="120" y="105"/>
                    <a:pt x="110" y="102"/>
                    <a:pt x="108" y="96"/>
                  </a:cubicBezTo>
                  <a:cubicBezTo>
                    <a:pt x="106" y="90"/>
                    <a:pt x="105" y="84"/>
                    <a:pt x="106" y="78"/>
                  </a:cubicBezTo>
                  <a:cubicBezTo>
                    <a:pt x="107" y="72"/>
                    <a:pt x="110" y="68"/>
                    <a:pt x="111" y="62"/>
                  </a:cubicBezTo>
                  <a:cubicBezTo>
                    <a:pt x="113" y="51"/>
                    <a:pt x="113" y="39"/>
                    <a:pt x="108" y="29"/>
                  </a:cubicBezTo>
                  <a:cubicBezTo>
                    <a:pt x="102" y="14"/>
                    <a:pt x="87" y="2"/>
                    <a:pt x="71" y="1"/>
                  </a:cubicBezTo>
                  <a:cubicBezTo>
                    <a:pt x="63" y="0"/>
                    <a:pt x="54" y="2"/>
                    <a:pt x="50" y="8"/>
                  </a:cubicBezTo>
                  <a:cubicBezTo>
                    <a:pt x="47" y="6"/>
                    <a:pt x="43" y="6"/>
                    <a:pt x="40" y="8"/>
                  </a:cubicBezTo>
                  <a:cubicBezTo>
                    <a:pt x="36" y="9"/>
                    <a:pt x="34" y="11"/>
                    <a:pt x="31" y="13"/>
                  </a:cubicBezTo>
                  <a:cubicBezTo>
                    <a:pt x="23" y="22"/>
                    <a:pt x="17" y="33"/>
                    <a:pt x="15" y="45"/>
                  </a:cubicBezTo>
                  <a:cubicBezTo>
                    <a:pt x="13" y="56"/>
                    <a:pt x="14" y="68"/>
                    <a:pt x="17" y="80"/>
                  </a:cubicBezTo>
                  <a:cubicBezTo>
                    <a:pt x="19" y="88"/>
                    <a:pt x="22" y="97"/>
                    <a:pt x="20" y="105"/>
                  </a:cubicBezTo>
                  <a:cubicBezTo>
                    <a:pt x="19" y="109"/>
                    <a:pt x="17" y="112"/>
                    <a:pt x="15" y="114"/>
                  </a:cubicBezTo>
                  <a:cubicBezTo>
                    <a:pt x="13" y="117"/>
                    <a:pt x="11" y="119"/>
                    <a:pt x="9" y="121"/>
                  </a:cubicBezTo>
                  <a:cubicBezTo>
                    <a:pt x="8" y="122"/>
                    <a:pt x="0" y="136"/>
                    <a:pt x="31" y="169"/>
                  </a:cubicBezTo>
                  <a:cubicBezTo>
                    <a:pt x="31" y="169"/>
                    <a:pt x="32" y="169"/>
                    <a:pt x="33" y="169"/>
                  </a:cubicBezTo>
                  <a:cubicBezTo>
                    <a:pt x="34" y="168"/>
                    <a:pt x="34" y="167"/>
                    <a:pt x="35" y="166"/>
                  </a:cubicBezTo>
                  <a:cubicBezTo>
                    <a:pt x="36" y="165"/>
                    <a:pt x="36" y="164"/>
                    <a:pt x="37" y="163"/>
                  </a:cubicBezTo>
                  <a:cubicBezTo>
                    <a:pt x="39" y="161"/>
                    <a:pt x="40" y="159"/>
                    <a:pt x="41" y="157"/>
                  </a:cubicBezTo>
                  <a:cubicBezTo>
                    <a:pt x="44" y="152"/>
                    <a:pt x="46" y="148"/>
                    <a:pt x="47" y="143"/>
                  </a:cubicBezTo>
                  <a:cubicBezTo>
                    <a:pt x="49" y="134"/>
                    <a:pt x="47" y="124"/>
                    <a:pt x="44" y="115"/>
                  </a:cubicBezTo>
                  <a:cubicBezTo>
                    <a:pt x="41" y="106"/>
                    <a:pt x="37" y="98"/>
                    <a:pt x="35" y="89"/>
                  </a:cubicBezTo>
                  <a:cubicBezTo>
                    <a:pt x="29" y="68"/>
                    <a:pt x="31" y="45"/>
                    <a:pt x="41" y="26"/>
                  </a:cubicBezTo>
                  <a:cubicBezTo>
                    <a:pt x="48" y="34"/>
                    <a:pt x="56" y="40"/>
                    <a:pt x="66" y="44"/>
                  </a:cubicBezTo>
                  <a:cubicBezTo>
                    <a:pt x="75" y="48"/>
                    <a:pt x="86" y="52"/>
                    <a:pt x="96" y="55"/>
                  </a:cubicBezTo>
                  <a:close/>
                </a:path>
              </a:pathLst>
            </a:custGeom>
            <a:solidFill>
              <a:srgbClr val="1D11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4" name="Freeform 31">
              <a:extLst>
                <a:ext uri="{FF2B5EF4-FFF2-40B4-BE49-F238E27FC236}">
                  <a16:creationId xmlns:a16="http://schemas.microsoft.com/office/drawing/2014/main" id="{C9C0A603-B570-4D39-8195-79EB3660C097}"/>
                </a:ext>
              </a:extLst>
            </p:cNvPr>
            <p:cNvSpPr>
              <a:spLocks/>
            </p:cNvSpPr>
            <p:nvPr/>
          </p:nvSpPr>
          <p:spPr bwMode="auto">
            <a:xfrm>
              <a:off x="9986963" y="5967413"/>
              <a:ext cx="361950" cy="223838"/>
            </a:xfrm>
            <a:custGeom>
              <a:avLst/>
              <a:gdLst>
                <a:gd name="T0" fmla="*/ 350520 w 95"/>
                <a:gd name="T1" fmla="*/ 56908 h 59"/>
                <a:gd name="T2" fmla="*/ 323850 w 95"/>
                <a:gd name="T3" fmla="*/ 0 h 59"/>
                <a:gd name="T4" fmla="*/ 186690 w 95"/>
                <a:gd name="T5" fmla="*/ 136579 h 59"/>
                <a:gd name="T6" fmla="*/ 140970 w 95"/>
                <a:gd name="T7" fmla="*/ 132785 h 59"/>
                <a:gd name="T8" fmla="*/ 114300 w 95"/>
                <a:gd name="T9" fmla="*/ 79671 h 59"/>
                <a:gd name="T10" fmla="*/ 72390 w 95"/>
                <a:gd name="T11" fmla="*/ 110022 h 59"/>
                <a:gd name="T12" fmla="*/ 72390 w 95"/>
                <a:gd name="T13" fmla="*/ 110022 h 59"/>
                <a:gd name="T14" fmla="*/ 3810 w 95"/>
                <a:gd name="T15" fmla="*/ 170724 h 59"/>
                <a:gd name="T16" fmla="*/ 72390 w 95"/>
                <a:gd name="T17" fmla="*/ 220044 h 59"/>
                <a:gd name="T18" fmla="*/ 190500 w 95"/>
                <a:gd name="T19" fmla="*/ 208663 h 59"/>
                <a:gd name="T20" fmla="*/ 278130 w 95"/>
                <a:gd name="T21" fmla="*/ 147961 h 59"/>
                <a:gd name="T22" fmla="*/ 350520 w 95"/>
                <a:gd name="T23" fmla="*/ 56908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59">
                  <a:moveTo>
                    <a:pt x="92" y="15"/>
                  </a:moveTo>
                  <a:cubicBezTo>
                    <a:pt x="90" y="5"/>
                    <a:pt x="85" y="0"/>
                    <a:pt x="85" y="0"/>
                  </a:cubicBezTo>
                  <a:cubicBezTo>
                    <a:pt x="83" y="21"/>
                    <a:pt x="56" y="35"/>
                    <a:pt x="49" y="36"/>
                  </a:cubicBezTo>
                  <a:cubicBezTo>
                    <a:pt x="46" y="36"/>
                    <a:pt x="41" y="36"/>
                    <a:pt x="37" y="35"/>
                  </a:cubicBezTo>
                  <a:cubicBezTo>
                    <a:pt x="25" y="30"/>
                    <a:pt x="25" y="25"/>
                    <a:pt x="30" y="21"/>
                  </a:cubicBezTo>
                  <a:cubicBezTo>
                    <a:pt x="36" y="17"/>
                    <a:pt x="19" y="29"/>
                    <a:pt x="19" y="29"/>
                  </a:cubicBezTo>
                  <a:cubicBezTo>
                    <a:pt x="19" y="29"/>
                    <a:pt x="19" y="29"/>
                    <a:pt x="19" y="29"/>
                  </a:cubicBezTo>
                  <a:cubicBezTo>
                    <a:pt x="7" y="38"/>
                    <a:pt x="1" y="43"/>
                    <a:pt x="1" y="45"/>
                  </a:cubicBezTo>
                  <a:cubicBezTo>
                    <a:pt x="0" y="46"/>
                    <a:pt x="3" y="56"/>
                    <a:pt x="19" y="58"/>
                  </a:cubicBezTo>
                  <a:cubicBezTo>
                    <a:pt x="35" y="59"/>
                    <a:pt x="45" y="58"/>
                    <a:pt x="50" y="55"/>
                  </a:cubicBezTo>
                  <a:cubicBezTo>
                    <a:pt x="54" y="52"/>
                    <a:pt x="59" y="42"/>
                    <a:pt x="73" y="39"/>
                  </a:cubicBezTo>
                  <a:cubicBezTo>
                    <a:pt x="86" y="35"/>
                    <a:pt x="95" y="26"/>
                    <a:pt x="9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5" name="Freeform 32">
              <a:extLst>
                <a:ext uri="{FF2B5EF4-FFF2-40B4-BE49-F238E27FC236}">
                  <a16:creationId xmlns:a16="http://schemas.microsoft.com/office/drawing/2014/main" id="{53FE0128-569D-48CE-B6CC-159CC111A46C}"/>
                </a:ext>
              </a:extLst>
            </p:cNvPr>
            <p:cNvSpPr>
              <a:spLocks/>
            </p:cNvSpPr>
            <p:nvPr/>
          </p:nvSpPr>
          <p:spPr bwMode="auto">
            <a:xfrm>
              <a:off x="10733088" y="3249613"/>
              <a:ext cx="57150" cy="290513"/>
            </a:xfrm>
            <a:custGeom>
              <a:avLst/>
              <a:gdLst>
                <a:gd name="T0" fmla="*/ 3810 w 15"/>
                <a:gd name="T1" fmla="*/ 286690 h 76"/>
                <a:gd name="T2" fmla="*/ 3810 w 15"/>
                <a:gd name="T3" fmla="*/ 286690 h 76"/>
                <a:gd name="T4" fmla="*/ 0 w 15"/>
                <a:gd name="T5" fmla="*/ 279045 h 76"/>
                <a:gd name="T6" fmla="*/ 41910 w 15"/>
                <a:gd name="T7" fmla="*/ 7645 h 76"/>
                <a:gd name="T8" fmla="*/ 49530 w 15"/>
                <a:gd name="T9" fmla="*/ 0 h 76"/>
                <a:gd name="T10" fmla="*/ 49530 w 15"/>
                <a:gd name="T11" fmla="*/ 0 h 76"/>
                <a:gd name="T12" fmla="*/ 57150 w 15"/>
                <a:gd name="T13" fmla="*/ 11468 h 76"/>
                <a:gd name="T14" fmla="*/ 15240 w 15"/>
                <a:gd name="T15" fmla="*/ 282868 h 76"/>
                <a:gd name="T16" fmla="*/ 3810 w 15"/>
                <a:gd name="T17" fmla="*/ 286690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76">
                  <a:moveTo>
                    <a:pt x="1" y="75"/>
                  </a:moveTo>
                  <a:cubicBezTo>
                    <a:pt x="1" y="75"/>
                    <a:pt x="1" y="75"/>
                    <a:pt x="1" y="75"/>
                  </a:cubicBezTo>
                  <a:cubicBezTo>
                    <a:pt x="0" y="75"/>
                    <a:pt x="0" y="74"/>
                    <a:pt x="0" y="73"/>
                  </a:cubicBezTo>
                  <a:cubicBezTo>
                    <a:pt x="11" y="2"/>
                    <a:pt x="11" y="2"/>
                    <a:pt x="11" y="2"/>
                  </a:cubicBezTo>
                  <a:cubicBezTo>
                    <a:pt x="11" y="1"/>
                    <a:pt x="12" y="0"/>
                    <a:pt x="13" y="0"/>
                  </a:cubicBezTo>
                  <a:cubicBezTo>
                    <a:pt x="13" y="0"/>
                    <a:pt x="13" y="0"/>
                    <a:pt x="13" y="0"/>
                  </a:cubicBezTo>
                  <a:cubicBezTo>
                    <a:pt x="14" y="1"/>
                    <a:pt x="15" y="2"/>
                    <a:pt x="15" y="3"/>
                  </a:cubicBezTo>
                  <a:cubicBezTo>
                    <a:pt x="4" y="74"/>
                    <a:pt x="4" y="74"/>
                    <a:pt x="4" y="74"/>
                  </a:cubicBezTo>
                  <a:cubicBezTo>
                    <a:pt x="3" y="75"/>
                    <a:pt x="2" y="76"/>
                    <a:pt x="1" y="7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6" name="Freeform 33">
              <a:extLst>
                <a:ext uri="{FF2B5EF4-FFF2-40B4-BE49-F238E27FC236}">
                  <a16:creationId xmlns:a16="http://schemas.microsoft.com/office/drawing/2014/main" id="{55C8F35B-349C-4365-B445-412A749EC268}"/>
                </a:ext>
              </a:extLst>
            </p:cNvPr>
            <p:cNvSpPr>
              <a:spLocks/>
            </p:cNvSpPr>
            <p:nvPr/>
          </p:nvSpPr>
          <p:spPr bwMode="auto">
            <a:xfrm>
              <a:off x="10741025" y="3273425"/>
              <a:ext cx="98425" cy="285750"/>
            </a:xfrm>
            <a:custGeom>
              <a:avLst/>
              <a:gdLst>
                <a:gd name="T0" fmla="*/ 79497 w 26"/>
                <a:gd name="T1" fmla="*/ 274320 h 75"/>
                <a:gd name="T2" fmla="*/ 90854 w 26"/>
                <a:gd name="T3" fmla="*/ 80010 h 75"/>
                <a:gd name="T4" fmla="*/ 64355 w 26"/>
                <a:gd name="T5" fmla="*/ 7620 h 75"/>
                <a:gd name="T6" fmla="*/ 30285 w 26"/>
                <a:gd name="T7" fmla="*/ 3810 h 75"/>
                <a:gd name="T8" fmla="*/ 18928 w 26"/>
                <a:gd name="T9" fmla="*/ 133350 h 75"/>
                <a:gd name="T10" fmla="*/ 15142 w 26"/>
                <a:gd name="T11" fmla="*/ 278130 h 75"/>
                <a:gd name="T12" fmla="*/ 15142 w 26"/>
                <a:gd name="T13" fmla="*/ 285750 h 75"/>
                <a:gd name="T14" fmla="*/ 79497 w 26"/>
                <a:gd name="T15" fmla="*/ 274320 h 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75">
                  <a:moveTo>
                    <a:pt x="21" y="72"/>
                  </a:moveTo>
                  <a:cubicBezTo>
                    <a:pt x="21" y="57"/>
                    <a:pt x="26" y="31"/>
                    <a:pt x="24" y="21"/>
                  </a:cubicBezTo>
                  <a:cubicBezTo>
                    <a:pt x="22" y="11"/>
                    <a:pt x="21" y="4"/>
                    <a:pt x="17" y="2"/>
                  </a:cubicBezTo>
                  <a:cubicBezTo>
                    <a:pt x="13" y="1"/>
                    <a:pt x="9" y="0"/>
                    <a:pt x="8" y="1"/>
                  </a:cubicBezTo>
                  <a:cubicBezTo>
                    <a:pt x="7" y="2"/>
                    <a:pt x="13" y="13"/>
                    <a:pt x="5" y="35"/>
                  </a:cubicBezTo>
                  <a:cubicBezTo>
                    <a:pt x="1" y="47"/>
                    <a:pt x="0" y="61"/>
                    <a:pt x="4" y="73"/>
                  </a:cubicBezTo>
                  <a:cubicBezTo>
                    <a:pt x="4" y="74"/>
                    <a:pt x="4" y="75"/>
                    <a:pt x="4" y="75"/>
                  </a:cubicBezTo>
                  <a:lnTo>
                    <a:pt x="21" y="72"/>
                  </a:ln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27" name="Freeform 34">
              <a:extLst>
                <a:ext uri="{FF2B5EF4-FFF2-40B4-BE49-F238E27FC236}">
                  <a16:creationId xmlns:a16="http://schemas.microsoft.com/office/drawing/2014/main" id="{3541BDD9-F726-4511-8A80-051CD9CCD225}"/>
                </a:ext>
              </a:extLst>
            </p:cNvPr>
            <p:cNvSpPr>
              <a:spLocks/>
            </p:cNvSpPr>
            <p:nvPr/>
          </p:nvSpPr>
          <p:spPr bwMode="auto">
            <a:xfrm>
              <a:off x="10721975" y="3524250"/>
              <a:ext cx="327025" cy="579438"/>
            </a:xfrm>
            <a:custGeom>
              <a:avLst/>
              <a:gdLst>
                <a:gd name="T0" fmla="*/ 0 w 86"/>
                <a:gd name="T1" fmla="*/ 41933 h 152"/>
                <a:gd name="T2" fmla="*/ 136894 w 86"/>
                <a:gd name="T3" fmla="*/ 15248 h 152"/>
                <a:gd name="T4" fmla="*/ 247170 w 86"/>
                <a:gd name="T5" fmla="*/ 274471 h 152"/>
                <a:gd name="T6" fmla="*/ 247170 w 86"/>
                <a:gd name="T7" fmla="*/ 560378 h 152"/>
                <a:gd name="T8" fmla="*/ 110276 w 86"/>
                <a:gd name="T9" fmla="*/ 415518 h 152"/>
                <a:gd name="T10" fmla="*/ 0 w 86"/>
                <a:gd name="T11" fmla="*/ 41933 h 1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6" h="152">
                  <a:moveTo>
                    <a:pt x="0" y="11"/>
                  </a:moveTo>
                  <a:cubicBezTo>
                    <a:pt x="10" y="0"/>
                    <a:pt x="36" y="4"/>
                    <a:pt x="36" y="4"/>
                  </a:cubicBezTo>
                  <a:cubicBezTo>
                    <a:pt x="36" y="4"/>
                    <a:pt x="45" y="22"/>
                    <a:pt x="65" y="72"/>
                  </a:cubicBezTo>
                  <a:cubicBezTo>
                    <a:pt x="86" y="122"/>
                    <a:pt x="81" y="142"/>
                    <a:pt x="65" y="147"/>
                  </a:cubicBezTo>
                  <a:cubicBezTo>
                    <a:pt x="50" y="152"/>
                    <a:pt x="34" y="121"/>
                    <a:pt x="29" y="109"/>
                  </a:cubicBezTo>
                  <a:cubicBezTo>
                    <a:pt x="24" y="97"/>
                    <a:pt x="0" y="11"/>
                    <a:pt x="0" y="11"/>
                  </a:cubicBezTo>
                  <a:close/>
                </a:path>
              </a:pathLst>
            </a:custGeom>
            <a:solidFill>
              <a:srgbClr val="00A7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grpSp>
      <p:grpSp>
        <p:nvGrpSpPr>
          <p:cNvPr id="128" name="Flowerpot">
            <a:extLst>
              <a:ext uri="{FF2B5EF4-FFF2-40B4-BE49-F238E27FC236}">
                <a16:creationId xmlns:a16="http://schemas.microsoft.com/office/drawing/2014/main" id="{13868324-2A77-4105-A59C-B1599DE46F18}"/>
              </a:ext>
            </a:extLst>
          </p:cNvPr>
          <p:cNvGrpSpPr>
            <a:grpSpLocks/>
          </p:cNvGrpSpPr>
          <p:nvPr/>
        </p:nvGrpSpPr>
        <p:grpSpPr bwMode="auto">
          <a:xfrm>
            <a:off x="9107488" y="4797425"/>
            <a:ext cx="901700" cy="1265238"/>
            <a:chOff x="9107488" y="4797425"/>
            <a:chExt cx="901700" cy="1265238"/>
          </a:xfrm>
        </p:grpSpPr>
        <p:sp>
          <p:nvSpPr>
            <p:cNvPr id="129" name="Freeform 35">
              <a:extLst>
                <a:ext uri="{FF2B5EF4-FFF2-40B4-BE49-F238E27FC236}">
                  <a16:creationId xmlns:a16="http://schemas.microsoft.com/office/drawing/2014/main" id="{0C1EB1F0-BBED-4944-BED7-859D203FE2C3}"/>
                </a:ext>
              </a:extLst>
            </p:cNvPr>
            <p:cNvSpPr>
              <a:spLocks/>
            </p:cNvSpPr>
            <p:nvPr/>
          </p:nvSpPr>
          <p:spPr bwMode="auto">
            <a:xfrm>
              <a:off x="9286875" y="5635625"/>
              <a:ext cx="525462" cy="427038"/>
            </a:xfrm>
            <a:custGeom>
              <a:avLst/>
              <a:gdLst>
                <a:gd name="T0" fmla="*/ 373154 w 138"/>
                <a:gd name="T1" fmla="*/ 427038 h 112"/>
                <a:gd name="T2" fmla="*/ 152308 w 138"/>
                <a:gd name="T3" fmla="*/ 427038 h 112"/>
                <a:gd name="T4" fmla="*/ 106615 w 138"/>
                <a:gd name="T5" fmla="*/ 388910 h 112"/>
                <a:gd name="T6" fmla="*/ 0 w 138"/>
                <a:gd name="T7" fmla="*/ 0 h 112"/>
                <a:gd name="T8" fmla="*/ 525462 w 138"/>
                <a:gd name="T9" fmla="*/ 0 h 112"/>
                <a:gd name="T10" fmla="*/ 415039 w 138"/>
                <a:gd name="T11" fmla="*/ 388910 h 112"/>
                <a:gd name="T12" fmla="*/ 373154 w 138"/>
                <a:gd name="T13" fmla="*/ 427038 h 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 h="112">
                  <a:moveTo>
                    <a:pt x="98" y="112"/>
                  </a:moveTo>
                  <a:cubicBezTo>
                    <a:pt x="40" y="112"/>
                    <a:pt x="40" y="112"/>
                    <a:pt x="40" y="112"/>
                  </a:cubicBezTo>
                  <a:cubicBezTo>
                    <a:pt x="34" y="112"/>
                    <a:pt x="29" y="108"/>
                    <a:pt x="28" y="102"/>
                  </a:cubicBezTo>
                  <a:cubicBezTo>
                    <a:pt x="0" y="0"/>
                    <a:pt x="0" y="0"/>
                    <a:pt x="0" y="0"/>
                  </a:cubicBezTo>
                  <a:cubicBezTo>
                    <a:pt x="138" y="0"/>
                    <a:pt x="138" y="0"/>
                    <a:pt x="138" y="0"/>
                  </a:cubicBezTo>
                  <a:cubicBezTo>
                    <a:pt x="109" y="102"/>
                    <a:pt x="109" y="102"/>
                    <a:pt x="109" y="102"/>
                  </a:cubicBezTo>
                  <a:cubicBezTo>
                    <a:pt x="108" y="108"/>
                    <a:pt x="103" y="112"/>
                    <a:pt x="98" y="112"/>
                  </a:cubicBezTo>
                  <a:close/>
                </a:path>
              </a:pathLst>
            </a:custGeom>
            <a:solidFill>
              <a:srgbClr val="6200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30" name="Freeform 36">
              <a:extLst>
                <a:ext uri="{FF2B5EF4-FFF2-40B4-BE49-F238E27FC236}">
                  <a16:creationId xmlns:a16="http://schemas.microsoft.com/office/drawing/2014/main" id="{20572D45-6FFC-43A0-9C6C-28E435B9ADBC}"/>
                </a:ext>
              </a:extLst>
            </p:cNvPr>
            <p:cNvSpPr>
              <a:spLocks/>
            </p:cNvSpPr>
            <p:nvPr/>
          </p:nvSpPr>
          <p:spPr bwMode="auto">
            <a:xfrm>
              <a:off x="9396413" y="5635625"/>
              <a:ext cx="415925" cy="427038"/>
            </a:xfrm>
            <a:custGeom>
              <a:avLst/>
              <a:gdLst>
                <a:gd name="T0" fmla="*/ 377767 w 109"/>
                <a:gd name="T1" fmla="*/ 0 h 112"/>
                <a:gd name="T2" fmla="*/ 0 w 109"/>
                <a:gd name="T3" fmla="*/ 400348 h 112"/>
                <a:gd name="T4" fmla="*/ 41974 w 109"/>
                <a:gd name="T5" fmla="*/ 427038 h 112"/>
                <a:gd name="T6" fmla="*/ 263292 w 109"/>
                <a:gd name="T7" fmla="*/ 427038 h 112"/>
                <a:gd name="T8" fmla="*/ 305266 w 109"/>
                <a:gd name="T9" fmla="*/ 388910 h 112"/>
                <a:gd name="T10" fmla="*/ 415925 w 109"/>
                <a:gd name="T11" fmla="*/ 0 h 112"/>
                <a:gd name="T12" fmla="*/ 377767 w 109"/>
                <a:gd name="T13" fmla="*/ 0 h 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9" h="112">
                  <a:moveTo>
                    <a:pt x="99" y="0"/>
                  </a:moveTo>
                  <a:cubicBezTo>
                    <a:pt x="80" y="66"/>
                    <a:pt x="28" y="103"/>
                    <a:pt x="0" y="105"/>
                  </a:cubicBezTo>
                  <a:cubicBezTo>
                    <a:pt x="2" y="109"/>
                    <a:pt x="6" y="112"/>
                    <a:pt x="11" y="112"/>
                  </a:cubicBezTo>
                  <a:cubicBezTo>
                    <a:pt x="69" y="112"/>
                    <a:pt x="69" y="112"/>
                    <a:pt x="69" y="112"/>
                  </a:cubicBezTo>
                  <a:cubicBezTo>
                    <a:pt x="74" y="112"/>
                    <a:pt x="79" y="108"/>
                    <a:pt x="80" y="102"/>
                  </a:cubicBezTo>
                  <a:cubicBezTo>
                    <a:pt x="109" y="0"/>
                    <a:pt x="109" y="0"/>
                    <a:pt x="109" y="0"/>
                  </a:cubicBezTo>
                  <a:lnTo>
                    <a:pt x="99" y="0"/>
                  </a:lnTo>
                  <a:close/>
                </a:path>
              </a:pathLst>
            </a:custGeom>
            <a:solidFill>
              <a:srgbClr val="5700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31" name="Freeform 37">
              <a:extLst>
                <a:ext uri="{FF2B5EF4-FFF2-40B4-BE49-F238E27FC236}">
                  <a16:creationId xmlns:a16="http://schemas.microsoft.com/office/drawing/2014/main" id="{AFA2E39F-76D2-4C8C-9EA5-97E0A3169304}"/>
                </a:ext>
              </a:extLst>
            </p:cNvPr>
            <p:cNvSpPr>
              <a:spLocks/>
            </p:cNvSpPr>
            <p:nvPr/>
          </p:nvSpPr>
          <p:spPr bwMode="auto">
            <a:xfrm>
              <a:off x="9396413" y="4797425"/>
              <a:ext cx="403225" cy="765175"/>
            </a:xfrm>
            <a:custGeom>
              <a:avLst/>
              <a:gdLst>
                <a:gd name="T0" fmla="*/ 300517 w 106"/>
                <a:gd name="T1" fmla="*/ 121819 h 201"/>
                <a:gd name="T2" fmla="*/ 182592 w 106"/>
                <a:gd name="T3" fmla="*/ 118012 h 201"/>
                <a:gd name="T4" fmla="*/ 91296 w 106"/>
                <a:gd name="T5" fmla="*/ 34262 h 201"/>
                <a:gd name="T6" fmla="*/ 22824 w 106"/>
                <a:gd name="T7" fmla="*/ 15227 h 201"/>
                <a:gd name="T8" fmla="*/ 15216 w 106"/>
                <a:gd name="T9" fmla="*/ 76137 h 201"/>
                <a:gd name="T10" fmla="*/ 53256 w 106"/>
                <a:gd name="T11" fmla="*/ 137046 h 201"/>
                <a:gd name="T12" fmla="*/ 49452 w 106"/>
                <a:gd name="T13" fmla="*/ 216990 h 201"/>
                <a:gd name="T14" fmla="*/ 11412 w 106"/>
                <a:gd name="T15" fmla="*/ 285513 h 201"/>
                <a:gd name="T16" fmla="*/ 19020 w 106"/>
                <a:gd name="T17" fmla="*/ 361650 h 201"/>
                <a:gd name="T18" fmla="*/ 45648 w 106"/>
                <a:gd name="T19" fmla="*/ 399718 h 201"/>
                <a:gd name="T20" fmla="*/ 30432 w 106"/>
                <a:gd name="T21" fmla="*/ 441594 h 201"/>
                <a:gd name="T22" fmla="*/ 60864 w 106"/>
                <a:gd name="T23" fmla="*/ 498696 h 201"/>
                <a:gd name="T24" fmla="*/ 102708 w 106"/>
                <a:gd name="T25" fmla="*/ 548185 h 201"/>
                <a:gd name="T26" fmla="*/ 95100 w 106"/>
                <a:gd name="T27" fmla="*/ 605288 h 201"/>
                <a:gd name="T28" fmla="*/ 91296 w 106"/>
                <a:gd name="T29" fmla="*/ 692845 h 201"/>
                <a:gd name="T30" fmla="*/ 106512 w 106"/>
                <a:gd name="T31" fmla="*/ 734720 h 201"/>
                <a:gd name="T32" fmla="*/ 117924 w 106"/>
                <a:gd name="T33" fmla="*/ 765175 h 201"/>
                <a:gd name="T34" fmla="*/ 194004 w 106"/>
                <a:gd name="T35" fmla="*/ 742334 h 201"/>
                <a:gd name="T36" fmla="*/ 266281 w 106"/>
                <a:gd name="T37" fmla="*/ 708072 h 201"/>
                <a:gd name="T38" fmla="*/ 289105 w 106"/>
                <a:gd name="T39" fmla="*/ 639549 h 201"/>
                <a:gd name="T40" fmla="*/ 254869 w 106"/>
                <a:gd name="T41" fmla="*/ 567219 h 201"/>
                <a:gd name="T42" fmla="*/ 296713 w 106"/>
                <a:gd name="T43" fmla="*/ 506310 h 201"/>
                <a:gd name="T44" fmla="*/ 368989 w 106"/>
                <a:gd name="T45" fmla="*/ 468241 h 201"/>
                <a:gd name="T46" fmla="*/ 391813 w 106"/>
                <a:gd name="T47" fmla="*/ 399718 h 201"/>
                <a:gd name="T48" fmla="*/ 338557 w 106"/>
                <a:gd name="T49" fmla="*/ 361650 h 201"/>
                <a:gd name="T50" fmla="*/ 330949 w 106"/>
                <a:gd name="T51" fmla="*/ 274093 h 201"/>
                <a:gd name="T52" fmla="*/ 353773 w 106"/>
                <a:gd name="T53" fmla="*/ 182728 h 201"/>
                <a:gd name="T54" fmla="*/ 300517 w 106"/>
                <a:gd name="T55" fmla="*/ 121819 h 2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6" h="201">
                  <a:moveTo>
                    <a:pt x="79" y="32"/>
                  </a:moveTo>
                  <a:cubicBezTo>
                    <a:pt x="69" y="29"/>
                    <a:pt x="58" y="34"/>
                    <a:pt x="48" y="31"/>
                  </a:cubicBezTo>
                  <a:cubicBezTo>
                    <a:pt x="37" y="28"/>
                    <a:pt x="31" y="17"/>
                    <a:pt x="24" y="9"/>
                  </a:cubicBezTo>
                  <a:cubicBezTo>
                    <a:pt x="19" y="4"/>
                    <a:pt x="12" y="0"/>
                    <a:pt x="6" y="4"/>
                  </a:cubicBezTo>
                  <a:cubicBezTo>
                    <a:pt x="1" y="7"/>
                    <a:pt x="1" y="15"/>
                    <a:pt x="4" y="20"/>
                  </a:cubicBezTo>
                  <a:cubicBezTo>
                    <a:pt x="7" y="26"/>
                    <a:pt x="11" y="30"/>
                    <a:pt x="14" y="36"/>
                  </a:cubicBezTo>
                  <a:cubicBezTo>
                    <a:pt x="17" y="43"/>
                    <a:pt x="17" y="51"/>
                    <a:pt x="13" y="57"/>
                  </a:cubicBezTo>
                  <a:cubicBezTo>
                    <a:pt x="10" y="64"/>
                    <a:pt x="5" y="68"/>
                    <a:pt x="3" y="75"/>
                  </a:cubicBezTo>
                  <a:cubicBezTo>
                    <a:pt x="1" y="82"/>
                    <a:pt x="0" y="89"/>
                    <a:pt x="5" y="95"/>
                  </a:cubicBezTo>
                  <a:cubicBezTo>
                    <a:pt x="8" y="98"/>
                    <a:pt x="12" y="101"/>
                    <a:pt x="12" y="105"/>
                  </a:cubicBezTo>
                  <a:cubicBezTo>
                    <a:pt x="12" y="109"/>
                    <a:pt x="9" y="112"/>
                    <a:pt x="8" y="116"/>
                  </a:cubicBezTo>
                  <a:cubicBezTo>
                    <a:pt x="7" y="122"/>
                    <a:pt x="12" y="127"/>
                    <a:pt x="16" y="131"/>
                  </a:cubicBezTo>
                  <a:cubicBezTo>
                    <a:pt x="21" y="135"/>
                    <a:pt x="26" y="138"/>
                    <a:pt x="27" y="144"/>
                  </a:cubicBezTo>
                  <a:cubicBezTo>
                    <a:pt x="28" y="149"/>
                    <a:pt x="26" y="154"/>
                    <a:pt x="25" y="159"/>
                  </a:cubicBezTo>
                  <a:cubicBezTo>
                    <a:pt x="23" y="166"/>
                    <a:pt x="22" y="174"/>
                    <a:pt x="24" y="182"/>
                  </a:cubicBezTo>
                  <a:cubicBezTo>
                    <a:pt x="25" y="185"/>
                    <a:pt x="26" y="189"/>
                    <a:pt x="28" y="193"/>
                  </a:cubicBezTo>
                  <a:cubicBezTo>
                    <a:pt x="29" y="195"/>
                    <a:pt x="29" y="199"/>
                    <a:pt x="31" y="201"/>
                  </a:cubicBezTo>
                  <a:cubicBezTo>
                    <a:pt x="38" y="199"/>
                    <a:pt x="44" y="197"/>
                    <a:pt x="51" y="195"/>
                  </a:cubicBezTo>
                  <a:cubicBezTo>
                    <a:pt x="58" y="194"/>
                    <a:pt x="65" y="191"/>
                    <a:pt x="70" y="186"/>
                  </a:cubicBezTo>
                  <a:cubicBezTo>
                    <a:pt x="75" y="182"/>
                    <a:pt x="78" y="174"/>
                    <a:pt x="76" y="168"/>
                  </a:cubicBezTo>
                  <a:cubicBezTo>
                    <a:pt x="74" y="161"/>
                    <a:pt x="68" y="156"/>
                    <a:pt x="67" y="149"/>
                  </a:cubicBezTo>
                  <a:cubicBezTo>
                    <a:pt x="66" y="142"/>
                    <a:pt x="72" y="136"/>
                    <a:pt x="78" y="133"/>
                  </a:cubicBezTo>
                  <a:cubicBezTo>
                    <a:pt x="84" y="129"/>
                    <a:pt x="91" y="128"/>
                    <a:pt x="97" y="123"/>
                  </a:cubicBezTo>
                  <a:cubicBezTo>
                    <a:pt x="103" y="119"/>
                    <a:pt x="106" y="111"/>
                    <a:pt x="103" y="105"/>
                  </a:cubicBezTo>
                  <a:cubicBezTo>
                    <a:pt x="100" y="100"/>
                    <a:pt x="93" y="99"/>
                    <a:pt x="89" y="95"/>
                  </a:cubicBezTo>
                  <a:cubicBezTo>
                    <a:pt x="83" y="89"/>
                    <a:pt x="84" y="79"/>
                    <a:pt x="87" y="72"/>
                  </a:cubicBezTo>
                  <a:cubicBezTo>
                    <a:pt x="90" y="64"/>
                    <a:pt x="94" y="56"/>
                    <a:pt x="93" y="48"/>
                  </a:cubicBezTo>
                  <a:cubicBezTo>
                    <a:pt x="92" y="41"/>
                    <a:pt x="86" y="34"/>
                    <a:pt x="79" y="32"/>
                  </a:cubicBezTo>
                  <a:close/>
                </a:path>
              </a:pathLst>
            </a:custGeom>
            <a:solidFill>
              <a:srgbClr val="05D7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32" name="Freeform 38">
              <a:extLst>
                <a:ext uri="{FF2B5EF4-FFF2-40B4-BE49-F238E27FC236}">
                  <a16:creationId xmlns:a16="http://schemas.microsoft.com/office/drawing/2014/main" id="{190DA9D0-0DFE-46F0-8C7B-2CEB71F53E5B}"/>
                </a:ext>
              </a:extLst>
            </p:cNvPr>
            <p:cNvSpPr>
              <a:spLocks/>
            </p:cNvSpPr>
            <p:nvPr/>
          </p:nvSpPr>
          <p:spPr bwMode="auto">
            <a:xfrm>
              <a:off x="9107488" y="4919663"/>
              <a:ext cx="514350" cy="715963"/>
            </a:xfrm>
            <a:custGeom>
              <a:avLst/>
              <a:gdLst>
                <a:gd name="T0" fmla="*/ 125730 w 135"/>
                <a:gd name="T1" fmla="*/ 384640 h 188"/>
                <a:gd name="T2" fmla="*/ 156210 w 135"/>
                <a:gd name="T3" fmla="*/ 384640 h 188"/>
                <a:gd name="T4" fmla="*/ 179070 w 135"/>
                <a:gd name="T5" fmla="*/ 403681 h 188"/>
                <a:gd name="T6" fmla="*/ 175260 w 135"/>
                <a:gd name="T7" fmla="*/ 441764 h 188"/>
                <a:gd name="T8" fmla="*/ 220980 w 135"/>
                <a:gd name="T9" fmla="*/ 491272 h 188"/>
                <a:gd name="T10" fmla="*/ 259080 w 135"/>
                <a:gd name="T11" fmla="*/ 483656 h 188"/>
                <a:gd name="T12" fmla="*/ 297180 w 135"/>
                <a:gd name="T13" fmla="*/ 525547 h 188"/>
                <a:gd name="T14" fmla="*/ 297180 w 135"/>
                <a:gd name="T15" fmla="*/ 590289 h 188"/>
                <a:gd name="T16" fmla="*/ 320040 w 135"/>
                <a:gd name="T17" fmla="*/ 647413 h 188"/>
                <a:gd name="T18" fmla="*/ 381000 w 135"/>
                <a:gd name="T19" fmla="*/ 655030 h 188"/>
                <a:gd name="T20" fmla="*/ 449580 w 135"/>
                <a:gd name="T21" fmla="*/ 715963 h 188"/>
                <a:gd name="T22" fmla="*/ 464820 w 135"/>
                <a:gd name="T23" fmla="*/ 437956 h 188"/>
                <a:gd name="T24" fmla="*/ 422910 w 135"/>
                <a:gd name="T25" fmla="*/ 460806 h 188"/>
                <a:gd name="T26" fmla="*/ 392430 w 135"/>
                <a:gd name="T27" fmla="*/ 418915 h 188"/>
                <a:gd name="T28" fmla="*/ 396240 w 135"/>
                <a:gd name="T29" fmla="*/ 361790 h 188"/>
                <a:gd name="T30" fmla="*/ 400050 w 135"/>
                <a:gd name="T31" fmla="*/ 331323 h 188"/>
                <a:gd name="T32" fmla="*/ 377190 w 135"/>
                <a:gd name="T33" fmla="*/ 312282 h 188"/>
                <a:gd name="T34" fmla="*/ 342900 w 135"/>
                <a:gd name="T35" fmla="*/ 327515 h 188"/>
                <a:gd name="T36" fmla="*/ 320040 w 135"/>
                <a:gd name="T37" fmla="*/ 308473 h 188"/>
                <a:gd name="T38" fmla="*/ 320040 w 135"/>
                <a:gd name="T39" fmla="*/ 281815 h 188"/>
                <a:gd name="T40" fmla="*/ 350520 w 135"/>
                <a:gd name="T41" fmla="*/ 171374 h 188"/>
                <a:gd name="T42" fmla="*/ 358140 w 135"/>
                <a:gd name="T43" fmla="*/ 152333 h 188"/>
                <a:gd name="T44" fmla="*/ 350520 w 135"/>
                <a:gd name="T45" fmla="*/ 133291 h 188"/>
                <a:gd name="T46" fmla="*/ 320040 w 135"/>
                <a:gd name="T47" fmla="*/ 148524 h 188"/>
                <a:gd name="T48" fmla="*/ 300990 w 135"/>
                <a:gd name="T49" fmla="*/ 175182 h 188"/>
                <a:gd name="T50" fmla="*/ 274320 w 135"/>
                <a:gd name="T51" fmla="*/ 156141 h 188"/>
                <a:gd name="T52" fmla="*/ 270510 w 135"/>
                <a:gd name="T53" fmla="*/ 121866 h 188"/>
                <a:gd name="T54" fmla="*/ 262890 w 135"/>
                <a:gd name="T55" fmla="*/ 30467 h 188"/>
                <a:gd name="T56" fmla="*/ 243840 w 135"/>
                <a:gd name="T57" fmla="*/ 3808 h 188"/>
                <a:gd name="T58" fmla="*/ 209550 w 135"/>
                <a:gd name="T59" fmla="*/ 22850 h 188"/>
                <a:gd name="T60" fmla="*/ 186690 w 135"/>
                <a:gd name="T61" fmla="*/ 79975 h 188"/>
                <a:gd name="T62" fmla="*/ 167640 w 135"/>
                <a:gd name="T63" fmla="*/ 118058 h 188"/>
                <a:gd name="T64" fmla="*/ 121920 w 135"/>
                <a:gd name="T65" fmla="*/ 102824 h 188"/>
                <a:gd name="T66" fmla="*/ 76200 w 135"/>
                <a:gd name="T67" fmla="*/ 87591 h 188"/>
                <a:gd name="T68" fmla="*/ 72390 w 135"/>
                <a:gd name="T69" fmla="*/ 133291 h 188"/>
                <a:gd name="T70" fmla="*/ 95250 w 135"/>
                <a:gd name="T71" fmla="*/ 178991 h 188"/>
                <a:gd name="T72" fmla="*/ 91440 w 135"/>
                <a:gd name="T73" fmla="*/ 194224 h 188"/>
                <a:gd name="T74" fmla="*/ 68580 w 135"/>
                <a:gd name="T75" fmla="*/ 198032 h 188"/>
                <a:gd name="T76" fmla="*/ 45720 w 135"/>
                <a:gd name="T77" fmla="*/ 186607 h 188"/>
                <a:gd name="T78" fmla="*/ 3810 w 135"/>
                <a:gd name="T79" fmla="*/ 209457 h 188"/>
                <a:gd name="T80" fmla="*/ 15240 w 135"/>
                <a:gd name="T81" fmla="*/ 255157 h 188"/>
                <a:gd name="T82" fmla="*/ 57150 w 135"/>
                <a:gd name="T83" fmla="*/ 281815 h 188"/>
                <a:gd name="T84" fmla="*/ 87630 w 135"/>
                <a:gd name="T85" fmla="*/ 304665 h 188"/>
                <a:gd name="T86" fmla="*/ 68580 w 135"/>
                <a:gd name="T87" fmla="*/ 335132 h 188"/>
                <a:gd name="T88" fmla="*/ 41910 w 135"/>
                <a:gd name="T89" fmla="*/ 361790 h 188"/>
                <a:gd name="T90" fmla="*/ 76200 w 135"/>
                <a:gd name="T91" fmla="*/ 396065 h 188"/>
                <a:gd name="T92" fmla="*/ 125730 w 135"/>
                <a:gd name="T93" fmla="*/ 384640 h 18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5" h="188">
                  <a:moveTo>
                    <a:pt x="33" y="101"/>
                  </a:moveTo>
                  <a:cubicBezTo>
                    <a:pt x="36" y="101"/>
                    <a:pt x="39" y="100"/>
                    <a:pt x="41" y="101"/>
                  </a:cubicBezTo>
                  <a:cubicBezTo>
                    <a:pt x="44" y="101"/>
                    <a:pt x="47" y="103"/>
                    <a:pt x="47" y="106"/>
                  </a:cubicBezTo>
                  <a:cubicBezTo>
                    <a:pt x="48" y="109"/>
                    <a:pt x="46" y="113"/>
                    <a:pt x="46" y="116"/>
                  </a:cubicBezTo>
                  <a:cubicBezTo>
                    <a:pt x="45" y="123"/>
                    <a:pt x="51" y="130"/>
                    <a:pt x="58" y="129"/>
                  </a:cubicBezTo>
                  <a:cubicBezTo>
                    <a:pt x="62" y="129"/>
                    <a:pt x="65" y="127"/>
                    <a:pt x="68" y="127"/>
                  </a:cubicBezTo>
                  <a:cubicBezTo>
                    <a:pt x="74" y="127"/>
                    <a:pt x="78" y="133"/>
                    <a:pt x="78" y="138"/>
                  </a:cubicBezTo>
                  <a:cubicBezTo>
                    <a:pt x="79" y="144"/>
                    <a:pt x="78" y="149"/>
                    <a:pt x="78" y="155"/>
                  </a:cubicBezTo>
                  <a:cubicBezTo>
                    <a:pt x="78" y="161"/>
                    <a:pt x="79" y="167"/>
                    <a:pt x="84" y="170"/>
                  </a:cubicBezTo>
                  <a:cubicBezTo>
                    <a:pt x="89" y="173"/>
                    <a:pt x="95" y="171"/>
                    <a:pt x="100" y="172"/>
                  </a:cubicBezTo>
                  <a:cubicBezTo>
                    <a:pt x="109" y="173"/>
                    <a:pt x="116" y="180"/>
                    <a:pt x="118" y="188"/>
                  </a:cubicBezTo>
                  <a:cubicBezTo>
                    <a:pt x="134" y="167"/>
                    <a:pt x="135" y="137"/>
                    <a:pt x="122" y="115"/>
                  </a:cubicBezTo>
                  <a:cubicBezTo>
                    <a:pt x="121" y="120"/>
                    <a:pt x="115" y="122"/>
                    <a:pt x="111" y="121"/>
                  </a:cubicBezTo>
                  <a:cubicBezTo>
                    <a:pt x="106" y="119"/>
                    <a:pt x="103" y="115"/>
                    <a:pt x="103" y="110"/>
                  </a:cubicBezTo>
                  <a:cubicBezTo>
                    <a:pt x="102" y="105"/>
                    <a:pt x="103" y="100"/>
                    <a:pt x="104" y="95"/>
                  </a:cubicBezTo>
                  <a:cubicBezTo>
                    <a:pt x="105" y="93"/>
                    <a:pt x="105" y="90"/>
                    <a:pt x="105" y="87"/>
                  </a:cubicBezTo>
                  <a:cubicBezTo>
                    <a:pt x="104" y="84"/>
                    <a:pt x="102" y="81"/>
                    <a:pt x="99" y="82"/>
                  </a:cubicBezTo>
                  <a:cubicBezTo>
                    <a:pt x="95" y="82"/>
                    <a:pt x="93" y="85"/>
                    <a:pt x="90" y="86"/>
                  </a:cubicBezTo>
                  <a:cubicBezTo>
                    <a:pt x="87" y="86"/>
                    <a:pt x="85" y="84"/>
                    <a:pt x="84" y="81"/>
                  </a:cubicBezTo>
                  <a:cubicBezTo>
                    <a:pt x="84" y="79"/>
                    <a:pt x="84" y="77"/>
                    <a:pt x="84" y="74"/>
                  </a:cubicBezTo>
                  <a:cubicBezTo>
                    <a:pt x="85" y="64"/>
                    <a:pt x="88" y="54"/>
                    <a:pt x="92" y="45"/>
                  </a:cubicBezTo>
                  <a:cubicBezTo>
                    <a:pt x="93" y="44"/>
                    <a:pt x="94" y="42"/>
                    <a:pt x="94" y="40"/>
                  </a:cubicBezTo>
                  <a:cubicBezTo>
                    <a:pt x="94" y="38"/>
                    <a:pt x="94" y="36"/>
                    <a:pt x="92" y="35"/>
                  </a:cubicBezTo>
                  <a:cubicBezTo>
                    <a:pt x="89" y="34"/>
                    <a:pt x="86" y="37"/>
                    <a:pt x="84" y="39"/>
                  </a:cubicBezTo>
                  <a:cubicBezTo>
                    <a:pt x="83" y="42"/>
                    <a:pt x="82" y="45"/>
                    <a:pt x="79" y="46"/>
                  </a:cubicBezTo>
                  <a:cubicBezTo>
                    <a:pt x="76" y="47"/>
                    <a:pt x="73" y="44"/>
                    <a:pt x="72" y="41"/>
                  </a:cubicBezTo>
                  <a:cubicBezTo>
                    <a:pt x="70" y="38"/>
                    <a:pt x="71" y="35"/>
                    <a:pt x="71" y="32"/>
                  </a:cubicBezTo>
                  <a:cubicBezTo>
                    <a:pt x="72" y="24"/>
                    <a:pt x="71" y="16"/>
                    <a:pt x="69" y="8"/>
                  </a:cubicBezTo>
                  <a:cubicBezTo>
                    <a:pt x="68" y="5"/>
                    <a:pt x="67" y="1"/>
                    <a:pt x="64" y="1"/>
                  </a:cubicBezTo>
                  <a:cubicBezTo>
                    <a:pt x="60" y="0"/>
                    <a:pt x="57" y="3"/>
                    <a:pt x="55" y="6"/>
                  </a:cubicBezTo>
                  <a:cubicBezTo>
                    <a:pt x="52" y="11"/>
                    <a:pt x="50" y="16"/>
                    <a:pt x="49" y="21"/>
                  </a:cubicBezTo>
                  <a:cubicBezTo>
                    <a:pt x="48" y="25"/>
                    <a:pt x="48" y="29"/>
                    <a:pt x="44" y="31"/>
                  </a:cubicBezTo>
                  <a:cubicBezTo>
                    <a:pt x="40" y="33"/>
                    <a:pt x="36" y="30"/>
                    <a:pt x="32" y="27"/>
                  </a:cubicBezTo>
                  <a:cubicBezTo>
                    <a:pt x="29" y="24"/>
                    <a:pt x="24" y="20"/>
                    <a:pt x="20" y="23"/>
                  </a:cubicBezTo>
                  <a:cubicBezTo>
                    <a:pt x="16" y="25"/>
                    <a:pt x="17" y="31"/>
                    <a:pt x="19" y="35"/>
                  </a:cubicBezTo>
                  <a:cubicBezTo>
                    <a:pt x="21" y="39"/>
                    <a:pt x="25" y="42"/>
                    <a:pt x="25" y="47"/>
                  </a:cubicBezTo>
                  <a:cubicBezTo>
                    <a:pt x="25" y="48"/>
                    <a:pt x="25" y="50"/>
                    <a:pt x="24" y="51"/>
                  </a:cubicBezTo>
                  <a:cubicBezTo>
                    <a:pt x="23" y="53"/>
                    <a:pt x="20" y="52"/>
                    <a:pt x="18" y="52"/>
                  </a:cubicBezTo>
                  <a:cubicBezTo>
                    <a:pt x="16" y="51"/>
                    <a:pt x="14" y="49"/>
                    <a:pt x="12" y="49"/>
                  </a:cubicBezTo>
                  <a:cubicBezTo>
                    <a:pt x="7" y="48"/>
                    <a:pt x="3" y="51"/>
                    <a:pt x="1" y="55"/>
                  </a:cubicBezTo>
                  <a:cubicBezTo>
                    <a:pt x="0" y="59"/>
                    <a:pt x="1" y="64"/>
                    <a:pt x="4" y="67"/>
                  </a:cubicBezTo>
                  <a:cubicBezTo>
                    <a:pt x="7" y="71"/>
                    <a:pt x="11" y="73"/>
                    <a:pt x="15" y="74"/>
                  </a:cubicBezTo>
                  <a:cubicBezTo>
                    <a:pt x="18" y="75"/>
                    <a:pt x="22" y="77"/>
                    <a:pt x="23" y="80"/>
                  </a:cubicBezTo>
                  <a:cubicBezTo>
                    <a:pt x="24" y="83"/>
                    <a:pt x="21" y="86"/>
                    <a:pt x="18" y="88"/>
                  </a:cubicBezTo>
                  <a:cubicBezTo>
                    <a:pt x="15" y="90"/>
                    <a:pt x="12" y="92"/>
                    <a:pt x="11" y="95"/>
                  </a:cubicBezTo>
                  <a:cubicBezTo>
                    <a:pt x="10" y="100"/>
                    <a:pt x="15" y="104"/>
                    <a:pt x="20" y="104"/>
                  </a:cubicBezTo>
                  <a:cubicBezTo>
                    <a:pt x="24" y="105"/>
                    <a:pt x="29" y="103"/>
                    <a:pt x="33" y="101"/>
                  </a:cubicBezTo>
                  <a:close/>
                </a:path>
              </a:pathLst>
            </a:custGeom>
            <a:solidFill>
              <a:srgbClr val="05A8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33" name="Freeform 39">
              <a:extLst>
                <a:ext uri="{FF2B5EF4-FFF2-40B4-BE49-F238E27FC236}">
                  <a16:creationId xmlns:a16="http://schemas.microsoft.com/office/drawing/2014/main" id="{0DB02523-1D99-4764-A0EF-55F6D9C8E574}"/>
                </a:ext>
              </a:extLst>
            </p:cNvPr>
            <p:cNvSpPr>
              <a:spLocks/>
            </p:cNvSpPr>
            <p:nvPr/>
          </p:nvSpPr>
          <p:spPr bwMode="auto">
            <a:xfrm>
              <a:off x="9507538" y="5056188"/>
              <a:ext cx="501650" cy="579438"/>
            </a:xfrm>
            <a:custGeom>
              <a:avLst/>
              <a:gdLst>
                <a:gd name="T0" fmla="*/ 57006 w 132"/>
                <a:gd name="T1" fmla="*/ 579438 h 152"/>
                <a:gd name="T2" fmla="*/ 121612 w 132"/>
                <a:gd name="T3" fmla="*/ 480324 h 152"/>
                <a:gd name="T4" fmla="*/ 235623 w 132"/>
                <a:gd name="T5" fmla="*/ 438391 h 152"/>
                <a:gd name="T6" fmla="*/ 349635 w 132"/>
                <a:gd name="T7" fmla="*/ 404082 h 152"/>
                <a:gd name="T8" fmla="*/ 376238 w 132"/>
                <a:gd name="T9" fmla="*/ 385021 h 152"/>
                <a:gd name="T10" fmla="*/ 383838 w 132"/>
                <a:gd name="T11" fmla="*/ 354525 h 152"/>
                <a:gd name="T12" fmla="*/ 330633 w 132"/>
                <a:gd name="T13" fmla="*/ 312592 h 152"/>
                <a:gd name="T14" fmla="*/ 338234 w 132"/>
                <a:gd name="T15" fmla="*/ 270659 h 152"/>
                <a:gd name="T16" fmla="*/ 376238 w 132"/>
                <a:gd name="T17" fmla="*/ 247786 h 152"/>
                <a:gd name="T18" fmla="*/ 471247 w 132"/>
                <a:gd name="T19" fmla="*/ 182980 h 152"/>
                <a:gd name="T20" fmla="*/ 497850 w 132"/>
                <a:gd name="T21" fmla="*/ 156296 h 152"/>
                <a:gd name="T22" fmla="*/ 494049 w 132"/>
                <a:gd name="T23" fmla="*/ 118175 h 152"/>
                <a:gd name="T24" fmla="*/ 459846 w 132"/>
                <a:gd name="T25" fmla="*/ 110551 h 152"/>
                <a:gd name="T26" fmla="*/ 395239 w 132"/>
                <a:gd name="T27" fmla="*/ 121987 h 152"/>
                <a:gd name="T28" fmla="*/ 349635 w 132"/>
                <a:gd name="T29" fmla="*/ 129611 h 152"/>
                <a:gd name="T30" fmla="*/ 326833 w 132"/>
                <a:gd name="T31" fmla="*/ 87678 h 152"/>
                <a:gd name="T32" fmla="*/ 330633 w 132"/>
                <a:gd name="T33" fmla="*/ 38121 h 152"/>
                <a:gd name="T34" fmla="*/ 304030 w 132"/>
                <a:gd name="T35" fmla="*/ 0 h 152"/>
                <a:gd name="T36" fmla="*/ 262226 w 132"/>
                <a:gd name="T37" fmla="*/ 34309 h 152"/>
                <a:gd name="T38" fmla="*/ 243224 w 132"/>
                <a:gd name="T39" fmla="*/ 64806 h 152"/>
                <a:gd name="T40" fmla="*/ 212821 w 132"/>
                <a:gd name="T41" fmla="*/ 80054 h 152"/>
                <a:gd name="T42" fmla="*/ 155816 w 132"/>
                <a:gd name="T43" fmla="*/ 45745 h 152"/>
                <a:gd name="T44" fmla="*/ 106411 w 132"/>
                <a:gd name="T45" fmla="*/ 49557 h 152"/>
                <a:gd name="T46" fmla="*/ 79808 w 132"/>
                <a:gd name="T47" fmla="*/ 87678 h 152"/>
                <a:gd name="T48" fmla="*/ 72207 w 132"/>
                <a:gd name="T49" fmla="*/ 221101 h 152"/>
                <a:gd name="T50" fmla="*/ 41804 w 132"/>
                <a:gd name="T51" fmla="*/ 350712 h 152"/>
                <a:gd name="T52" fmla="*/ 3800 w 132"/>
                <a:gd name="T53" fmla="*/ 392645 h 152"/>
                <a:gd name="T54" fmla="*/ 3800 w 132"/>
                <a:gd name="T55" fmla="*/ 438391 h 152"/>
                <a:gd name="T56" fmla="*/ 57006 w 132"/>
                <a:gd name="T57" fmla="*/ 579438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2" h="152">
                  <a:moveTo>
                    <a:pt x="15" y="152"/>
                  </a:moveTo>
                  <a:cubicBezTo>
                    <a:pt x="16" y="141"/>
                    <a:pt x="23" y="132"/>
                    <a:pt x="32" y="126"/>
                  </a:cubicBezTo>
                  <a:cubicBezTo>
                    <a:pt x="41" y="120"/>
                    <a:pt x="51" y="117"/>
                    <a:pt x="62" y="115"/>
                  </a:cubicBezTo>
                  <a:cubicBezTo>
                    <a:pt x="72" y="112"/>
                    <a:pt x="82" y="110"/>
                    <a:pt x="92" y="106"/>
                  </a:cubicBezTo>
                  <a:cubicBezTo>
                    <a:pt x="95" y="105"/>
                    <a:pt x="98" y="103"/>
                    <a:pt x="99" y="101"/>
                  </a:cubicBezTo>
                  <a:cubicBezTo>
                    <a:pt x="101" y="99"/>
                    <a:pt x="102" y="96"/>
                    <a:pt x="101" y="93"/>
                  </a:cubicBezTo>
                  <a:cubicBezTo>
                    <a:pt x="99" y="87"/>
                    <a:pt x="90" y="87"/>
                    <a:pt x="87" y="82"/>
                  </a:cubicBezTo>
                  <a:cubicBezTo>
                    <a:pt x="85" y="79"/>
                    <a:pt x="86" y="74"/>
                    <a:pt x="89" y="71"/>
                  </a:cubicBezTo>
                  <a:cubicBezTo>
                    <a:pt x="91" y="68"/>
                    <a:pt x="95" y="67"/>
                    <a:pt x="99" y="65"/>
                  </a:cubicBezTo>
                  <a:cubicBezTo>
                    <a:pt x="108" y="60"/>
                    <a:pt x="116" y="55"/>
                    <a:pt x="124" y="48"/>
                  </a:cubicBezTo>
                  <a:cubicBezTo>
                    <a:pt x="127" y="46"/>
                    <a:pt x="129" y="44"/>
                    <a:pt x="131" y="41"/>
                  </a:cubicBezTo>
                  <a:cubicBezTo>
                    <a:pt x="132" y="38"/>
                    <a:pt x="132" y="34"/>
                    <a:pt x="130" y="31"/>
                  </a:cubicBezTo>
                  <a:cubicBezTo>
                    <a:pt x="128" y="29"/>
                    <a:pt x="124" y="29"/>
                    <a:pt x="121" y="29"/>
                  </a:cubicBezTo>
                  <a:cubicBezTo>
                    <a:pt x="115" y="29"/>
                    <a:pt x="109" y="30"/>
                    <a:pt x="104" y="32"/>
                  </a:cubicBezTo>
                  <a:cubicBezTo>
                    <a:pt x="100" y="33"/>
                    <a:pt x="96" y="35"/>
                    <a:pt x="92" y="34"/>
                  </a:cubicBezTo>
                  <a:cubicBezTo>
                    <a:pt x="88" y="32"/>
                    <a:pt x="86" y="28"/>
                    <a:pt x="86" y="23"/>
                  </a:cubicBezTo>
                  <a:cubicBezTo>
                    <a:pt x="86" y="19"/>
                    <a:pt x="87" y="15"/>
                    <a:pt x="87" y="10"/>
                  </a:cubicBezTo>
                  <a:cubicBezTo>
                    <a:pt x="87" y="6"/>
                    <a:pt x="84" y="1"/>
                    <a:pt x="80" y="0"/>
                  </a:cubicBezTo>
                  <a:cubicBezTo>
                    <a:pt x="75" y="0"/>
                    <a:pt x="71" y="5"/>
                    <a:pt x="69" y="9"/>
                  </a:cubicBezTo>
                  <a:cubicBezTo>
                    <a:pt x="67" y="12"/>
                    <a:pt x="66" y="15"/>
                    <a:pt x="64" y="17"/>
                  </a:cubicBezTo>
                  <a:cubicBezTo>
                    <a:pt x="62" y="20"/>
                    <a:pt x="59" y="21"/>
                    <a:pt x="56" y="21"/>
                  </a:cubicBezTo>
                  <a:cubicBezTo>
                    <a:pt x="50" y="21"/>
                    <a:pt x="46" y="14"/>
                    <a:pt x="41" y="12"/>
                  </a:cubicBezTo>
                  <a:cubicBezTo>
                    <a:pt x="37" y="10"/>
                    <a:pt x="32" y="11"/>
                    <a:pt x="28" y="13"/>
                  </a:cubicBezTo>
                  <a:cubicBezTo>
                    <a:pt x="25" y="16"/>
                    <a:pt x="22" y="19"/>
                    <a:pt x="21" y="23"/>
                  </a:cubicBezTo>
                  <a:cubicBezTo>
                    <a:pt x="16" y="34"/>
                    <a:pt x="18" y="47"/>
                    <a:pt x="19" y="58"/>
                  </a:cubicBezTo>
                  <a:cubicBezTo>
                    <a:pt x="20" y="70"/>
                    <a:pt x="19" y="83"/>
                    <a:pt x="11" y="92"/>
                  </a:cubicBezTo>
                  <a:cubicBezTo>
                    <a:pt x="8" y="95"/>
                    <a:pt x="3" y="98"/>
                    <a:pt x="1" y="103"/>
                  </a:cubicBezTo>
                  <a:cubicBezTo>
                    <a:pt x="0" y="106"/>
                    <a:pt x="0" y="111"/>
                    <a:pt x="1" y="115"/>
                  </a:cubicBezTo>
                  <a:cubicBezTo>
                    <a:pt x="4" y="128"/>
                    <a:pt x="8" y="140"/>
                    <a:pt x="15" y="152"/>
                  </a:cubicBezTo>
                  <a:close/>
                </a:path>
              </a:pathLst>
            </a:custGeom>
            <a:solidFill>
              <a:srgbClr val="05C0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34" name="Freeform 40">
              <a:extLst>
                <a:ext uri="{FF2B5EF4-FFF2-40B4-BE49-F238E27FC236}">
                  <a16:creationId xmlns:a16="http://schemas.microsoft.com/office/drawing/2014/main" id="{A36614E0-1EE2-4B3D-9433-1E11903C55BD}"/>
                </a:ext>
              </a:extLst>
            </p:cNvPr>
            <p:cNvSpPr>
              <a:spLocks/>
            </p:cNvSpPr>
            <p:nvPr/>
          </p:nvSpPr>
          <p:spPr bwMode="auto">
            <a:xfrm>
              <a:off x="9255125" y="5578475"/>
              <a:ext cx="587375" cy="57150"/>
            </a:xfrm>
            <a:custGeom>
              <a:avLst/>
              <a:gdLst>
                <a:gd name="T0" fmla="*/ 568304 w 154"/>
                <a:gd name="T1" fmla="*/ 57150 h 15"/>
                <a:gd name="T2" fmla="*/ 15256 w 154"/>
                <a:gd name="T3" fmla="*/ 57150 h 15"/>
                <a:gd name="T4" fmla="*/ 0 w 154"/>
                <a:gd name="T5" fmla="*/ 38100 h 15"/>
                <a:gd name="T6" fmla="*/ 0 w 154"/>
                <a:gd name="T7" fmla="*/ 19050 h 15"/>
                <a:gd name="T8" fmla="*/ 15256 w 154"/>
                <a:gd name="T9" fmla="*/ 0 h 15"/>
                <a:gd name="T10" fmla="*/ 568304 w 154"/>
                <a:gd name="T11" fmla="*/ 0 h 15"/>
                <a:gd name="T12" fmla="*/ 587375 w 154"/>
                <a:gd name="T13" fmla="*/ 19050 h 15"/>
                <a:gd name="T14" fmla="*/ 587375 w 154"/>
                <a:gd name="T15" fmla="*/ 38100 h 15"/>
                <a:gd name="T16" fmla="*/ 568304 w 15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4" h="15">
                  <a:moveTo>
                    <a:pt x="149" y="15"/>
                  </a:moveTo>
                  <a:cubicBezTo>
                    <a:pt x="4" y="15"/>
                    <a:pt x="4" y="15"/>
                    <a:pt x="4" y="15"/>
                  </a:cubicBezTo>
                  <a:cubicBezTo>
                    <a:pt x="2" y="15"/>
                    <a:pt x="0" y="13"/>
                    <a:pt x="0" y="10"/>
                  </a:cubicBezTo>
                  <a:cubicBezTo>
                    <a:pt x="0" y="5"/>
                    <a:pt x="0" y="5"/>
                    <a:pt x="0" y="5"/>
                  </a:cubicBezTo>
                  <a:cubicBezTo>
                    <a:pt x="0" y="2"/>
                    <a:pt x="2" y="0"/>
                    <a:pt x="4" y="0"/>
                  </a:cubicBezTo>
                  <a:cubicBezTo>
                    <a:pt x="149" y="0"/>
                    <a:pt x="149" y="0"/>
                    <a:pt x="149" y="0"/>
                  </a:cubicBezTo>
                  <a:cubicBezTo>
                    <a:pt x="152" y="0"/>
                    <a:pt x="154" y="2"/>
                    <a:pt x="154" y="5"/>
                  </a:cubicBezTo>
                  <a:cubicBezTo>
                    <a:pt x="154" y="10"/>
                    <a:pt x="154" y="10"/>
                    <a:pt x="154" y="10"/>
                  </a:cubicBezTo>
                  <a:cubicBezTo>
                    <a:pt x="154" y="13"/>
                    <a:pt x="152" y="15"/>
                    <a:pt x="149" y="15"/>
                  </a:cubicBezTo>
                  <a:close/>
                </a:path>
              </a:pathLst>
            </a:custGeom>
            <a:solidFill>
              <a:srgbClr val="5300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grpSp>
      <p:grpSp>
        <p:nvGrpSpPr>
          <p:cNvPr id="135" name="Man">
            <a:extLst>
              <a:ext uri="{FF2B5EF4-FFF2-40B4-BE49-F238E27FC236}">
                <a16:creationId xmlns:a16="http://schemas.microsoft.com/office/drawing/2014/main" id="{9FCF7548-46E0-4888-A9CD-019B513EBFF4}"/>
              </a:ext>
            </a:extLst>
          </p:cNvPr>
          <p:cNvGrpSpPr>
            <a:grpSpLocks/>
          </p:cNvGrpSpPr>
          <p:nvPr/>
        </p:nvGrpSpPr>
        <p:grpSpPr bwMode="auto">
          <a:xfrm>
            <a:off x="5024438" y="3475038"/>
            <a:ext cx="1889125" cy="2682875"/>
            <a:chOff x="5024438" y="3475038"/>
            <a:chExt cx="1889125" cy="2682875"/>
          </a:xfrm>
        </p:grpSpPr>
        <p:sp>
          <p:nvSpPr>
            <p:cNvPr id="136" name="Freeform 41">
              <a:extLst>
                <a:ext uri="{FF2B5EF4-FFF2-40B4-BE49-F238E27FC236}">
                  <a16:creationId xmlns:a16="http://schemas.microsoft.com/office/drawing/2014/main" id="{9290711E-969D-474D-8032-854B1372641B}"/>
                </a:ext>
              </a:extLst>
            </p:cNvPr>
            <p:cNvSpPr>
              <a:spLocks/>
            </p:cNvSpPr>
            <p:nvPr/>
          </p:nvSpPr>
          <p:spPr bwMode="auto">
            <a:xfrm>
              <a:off x="5889625" y="4778375"/>
              <a:ext cx="368300" cy="46038"/>
            </a:xfrm>
            <a:custGeom>
              <a:avLst/>
              <a:gdLst>
                <a:gd name="T0" fmla="*/ 22781 w 97"/>
                <a:gd name="T1" fmla="*/ 46038 h 12"/>
                <a:gd name="T2" fmla="*/ 349315 w 97"/>
                <a:gd name="T3" fmla="*/ 46038 h 12"/>
                <a:gd name="T4" fmla="*/ 368300 w 97"/>
                <a:gd name="T5" fmla="*/ 23019 h 12"/>
                <a:gd name="T6" fmla="*/ 349315 w 97"/>
                <a:gd name="T7" fmla="*/ 0 h 12"/>
                <a:gd name="T8" fmla="*/ 22781 w 97"/>
                <a:gd name="T9" fmla="*/ 0 h 12"/>
                <a:gd name="T10" fmla="*/ 0 w 97"/>
                <a:gd name="T11" fmla="*/ 23019 h 12"/>
                <a:gd name="T12" fmla="*/ 22781 w 97"/>
                <a:gd name="T13" fmla="*/ 46038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12">
                  <a:moveTo>
                    <a:pt x="6" y="12"/>
                  </a:moveTo>
                  <a:cubicBezTo>
                    <a:pt x="92" y="12"/>
                    <a:pt x="92" y="12"/>
                    <a:pt x="92" y="12"/>
                  </a:cubicBezTo>
                  <a:cubicBezTo>
                    <a:pt x="95" y="12"/>
                    <a:pt x="97" y="9"/>
                    <a:pt x="97" y="6"/>
                  </a:cubicBezTo>
                  <a:cubicBezTo>
                    <a:pt x="97" y="3"/>
                    <a:pt x="95" y="0"/>
                    <a:pt x="92" y="0"/>
                  </a:cubicBezTo>
                  <a:cubicBezTo>
                    <a:pt x="6" y="0"/>
                    <a:pt x="6" y="0"/>
                    <a:pt x="6" y="0"/>
                  </a:cubicBezTo>
                  <a:cubicBezTo>
                    <a:pt x="2" y="0"/>
                    <a:pt x="0" y="3"/>
                    <a:pt x="0" y="6"/>
                  </a:cubicBezTo>
                  <a:cubicBezTo>
                    <a:pt x="0" y="9"/>
                    <a:pt x="2" y="12"/>
                    <a:pt x="6" y="12"/>
                  </a:cubicBezTo>
                  <a:close/>
                </a:path>
              </a:pathLst>
            </a:custGeom>
            <a:solidFill>
              <a:srgbClr val="3141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37" name="Freeform 42">
              <a:extLst>
                <a:ext uri="{FF2B5EF4-FFF2-40B4-BE49-F238E27FC236}">
                  <a16:creationId xmlns:a16="http://schemas.microsoft.com/office/drawing/2014/main" id="{C247D596-A4F5-4C4B-A8B6-D167351D4996}"/>
                </a:ext>
              </a:extLst>
            </p:cNvPr>
            <p:cNvSpPr>
              <a:spLocks/>
            </p:cNvSpPr>
            <p:nvPr/>
          </p:nvSpPr>
          <p:spPr bwMode="auto">
            <a:xfrm>
              <a:off x="6491288" y="5951538"/>
              <a:ext cx="422275" cy="157163"/>
            </a:xfrm>
            <a:custGeom>
              <a:avLst/>
              <a:gdLst>
                <a:gd name="T0" fmla="*/ 407058 w 111"/>
                <a:gd name="T1" fmla="*/ 126497 h 41"/>
                <a:gd name="T2" fmla="*/ 159780 w 111"/>
                <a:gd name="T3" fmla="*/ 0 h 41"/>
                <a:gd name="T4" fmla="*/ 0 w 111"/>
                <a:gd name="T5" fmla="*/ 0 h 41"/>
                <a:gd name="T6" fmla="*/ 0 w 111"/>
                <a:gd name="T7" fmla="*/ 134164 h 41"/>
                <a:gd name="T8" fmla="*/ 0 w 111"/>
                <a:gd name="T9" fmla="*/ 157163 h 41"/>
                <a:gd name="T10" fmla="*/ 110324 w 111"/>
                <a:gd name="T11" fmla="*/ 157163 h 41"/>
                <a:gd name="T12" fmla="*/ 110324 w 111"/>
                <a:gd name="T13" fmla="*/ 134164 h 41"/>
                <a:gd name="T14" fmla="*/ 399449 w 111"/>
                <a:gd name="T15" fmla="*/ 157163 h 41"/>
                <a:gd name="T16" fmla="*/ 407058 w 111"/>
                <a:gd name="T17" fmla="*/ 126497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1" h="41">
                  <a:moveTo>
                    <a:pt x="107" y="33"/>
                  </a:moveTo>
                  <a:cubicBezTo>
                    <a:pt x="42" y="0"/>
                    <a:pt x="42" y="0"/>
                    <a:pt x="42" y="0"/>
                  </a:cubicBezTo>
                  <a:cubicBezTo>
                    <a:pt x="0" y="0"/>
                    <a:pt x="0" y="0"/>
                    <a:pt x="0" y="0"/>
                  </a:cubicBezTo>
                  <a:cubicBezTo>
                    <a:pt x="0" y="35"/>
                    <a:pt x="0" y="35"/>
                    <a:pt x="0" y="35"/>
                  </a:cubicBezTo>
                  <a:cubicBezTo>
                    <a:pt x="0" y="41"/>
                    <a:pt x="0" y="41"/>
                    <a:pt x="0" y="41"/>
                  </a:cubicBezTo>
                  <a:cubicBezTo>
                    <a:pt x="29" y="41"/>
                    <a:pt x="29" y="41"/>
                    <a:pt x="29" y="41"/>
                  </a:cubicBezTo>
                  <a:cubicBezTo>
                    <a:pt x="29" y="35"/>
                    <a:pt x="29" y="35"/>
                    <a:pt x="29" y="35"/>
                  </a:cubicBezTo>
                  <a:cubicBezTo>
                    <a:pt x="105" y="41"/>
                    <a:pt x="105" y="41"/>
                    <a:pt x="105" y="41"/>
                  </a:cubicBezTo>
                  <a:cubicBezTo>
                    <a:pt x="109" y="41"/>
                    <a:pt x="111" y="35"/>
                    <a:pt x="107" y="33"/>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38" name="Freeform 43">
              <a:extLst>
                <a:ext uri="{FF2B5EF4-FFF2-40B4-BE49-F238E27FC236}">
                  <a16:creationId xmlns:a16="http://schemas.microsoft.com/office/drawing/2014/main" id="{8FDE8C69-5A3F-45AC-A77C-C34781CBEED5}"/>
                </a:ext>
              </a:extLst>
            </p:cNvPr>
            <p:cNvSpPr>
              <a:spLocks/>
            </p:cNvSpPr>
            <p:nvPr/>
          </p:nvSpPr>
          <p:spPr bwMode="auto">
            <a:xfrm>
              <a:off x="5865813" y="5981700"/>
              <a:ext cx="423862" cy="157163"/>
            </a:xfrm>
            <a:custGeom>
              <a:avLst/>
              <a:gdLst>
                <a:gd name="T0" fmla="*/ 408588 w 111"/>
                <a:gd name="T1" fmla="*/ 126497 h 41"/>
                <a:gd name="T2" fmla="*/ 164199 w 111"/>
                <a:gd name="T3" fmla="*/ 0 h 41"/>
                <a:gd name="T4" fmla="*/ 0 w 111"/>
                <a:gd name="T5" fmla="*/ 0 h 41"/>
                <a:gd name="T6" fmla="*/ 0 w 111"/>
                <a:gd name="T7" fmla="*/ 134164 h 41"/>
                <a:gd name="T8" fmla="*/ 0 w 111"/>
                <a:gd name="T9" fmla="*/ 157163 h 41"/>
                <a:gd name="T10" fmla="*/ 114557 w 111"/>
                <a:gd name="T11" fmla="*/ 157163 h 41"/>
                <a:gd name="T12" fmla="*/ 114557 w 111"/>
                <a:gd name="T13" fmla="*/ 134164 h 41"/>
                <a:gd name="T14" fmla="*/ 400951 w 111"/>
                <a:gd name="T15" fmla="*/ 157163 h 41"/>
                <a:gd name="T16" fmla="*/ 408588 w 111"/>
                <a:gd name="T17" fmla="*/ 126497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1" h="41">
                  <a:moveTo>
                    <a:pt x="107" y="33"/>
                  </a:moveTo>
                  <a:cubicBezTo>
                    <a:pt x="43" y="0"/>
                    <a:pt x="43" y="0"/>
                    <a:pt x="43" y="0"/>
                  </a:cubicBezTo>
                  <a:cubicBezTo>
                    <a:pt x="0" y="0"/>
                    <a:pt x="0" y="0"/>
                    <a:pt x="0" y="0"/>
                  </a:cubicBezTo>
                  <a:cubicBezTo>
                    <a:pt x="0" y="35"/>
                    <a:pt x="0" y="35"/>
                    <a:pt x="0" y="35"/>
                  </a:cubicBezTo>
                  <a:cubicBezTo>
                    <a:pt x="0" y="41"/>
                    <a:pt x="0" y="41"/>
                    <a:pt x="0" y="41"/>
                  </a:cubicBezTo>
                  <a:cubicBezTo>
                    <a:pt x="30" y="41"/>
                    <a:pt x="30" y="41"/>
                    <a:pt x="30" y="41"/>
                  </a:cubicBezTo>
                  <a:cubicBezTo>
                    <a:pt x="30" y="35"/>
                    <a:pt x="30" y="35"/>
                    <a:pt x="30" y="35"/>
                  </a:cubicBezTo>
                  <a:cubicBezTo>
                    <a:pt x="105" y="41"/>
                    <a:pt x="105" y="41"/>
                    <a:pt x="105" y="41"/>
                  </a:cubicBezTo>
                  <a:cubicBezTo>
                    <a:pt x="110" y="41"/>
                    <a:pt x="111" y="35"/>
                    <a:pt x="107" y="33"/>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39" name="Freeform 44">
              <a:extLst>
                <a:ext uri="{FF2B5EF4-FFF2-40B4-BE49-F238E27FC236}">
                  <a16:creationId xmlns:a16="http://schemas.microsoft.com/office/drawing/2014/main" id="{8CBE80F9-086C-4824-9E1B-0F1838069661}"/>
                </a:ext>
              </a:extLst>
            </p:cNvPr>
            <p:cNvSpPr>
              <a:spLocks/>
            </p:cNvSpPr>
            <p:nvPr/>
          </p:nvSpPr>
          <p:spPr bwMode="auto">
            <a:xfrm>
              <a:off x="5873750" y="4702175"/>
              <a:ext cx="339725" cy="90488"/>
            </a:xfrm>
            <a:custGeom>
              <a:avLst/>
              <a:gdLst>
                <a:gd name="T0" fmla="*/ 0 w 89"/>
                <a:gd name="T1" fmla="*/ 22622 h 24"/>
                <a:gd name="T2" fmla="*/ 148868 w 89"/>
                <a:gd name="T3" fmla="*/ 3770 h 24"/>
                <a:gd name="T4" fmla="*/ 198491 w 89"/>
                <a:gd name="T5" fmla="*/ 7541 h 24"/>
                <a:gd name="T6" fmla="*/ 328274 w 89"/>
                <a:gd name="T7" fmla="*/ 64096 h 24"/>
                <a:gd name="T8" fmla="*/ 328274 w 89"/>
                <a:gd name="T9" fmla="*/ 90488 h 24"/>
                <a:gd name="T10" fmla="*/ 0 w 89"/>
                <a:gd name="T11" fmla="*/ 90488 h 24"/>
                <a:gd name="T12" fmla="*/ 0 w 89"/>
                <a:gd name="T13" fmla="*/ 22622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 h="24">
                  <a:moveTo>
                    <a:pt x="0" y="6"/>
                  </a:moveTo>
                  <a:cubicBezTo>
                    <a:pt x="39" y="1"/>
                    <a:pt x="39" y="1"/>
                    <a:pt x="39" y="1"/>
                  </a:cubicBezTo>
                  <a:cubicBezTo>
                    <a:pt x="43" y="0"/>
                    <a:pt x="48" y="1"/>
                    <a:pt x="52" y="2"/>
                  </a:cubicBezTo>
                  <a:cubicBezTo>
                    <a:pt x="86" y="17"/>
                    <a:pt x="86" y="17"/>
                    <a:pt x="86" y="17"/>
                  </a:cubicBezTo>
                  <a:cubicBezTo>
                    <a:pt x="89" y="18"/>
                    <a:pt x="89" y="23"/>
                    <a:pt x="86" y="24"/>
                  </a:cubicBezTo>
                  <a:cubicBezTo>
                    <a:pt x="0" y="24"/>
                    <a:pt x="0" y="24"/>
                    <a:pt x="0" y="24"/>
                  </a:cubicBezTo>
                  <a:lnTo>
                    <a:pt x="0" y="6"/>
                  </a:lnTo>
                  <a:close/>
                </a:path>
              </a:pathLst>
            </a:custGeom>
            <a:solidFill>
              <a:srgbClr val="F5AA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0" name="Freeform 45">
              <a:extLst>
                <a:ext uri="{FF2B5EF4-FFF2-40B4-BE49-F238E27FC236}">
                  <a16:creationId xmlns:a16="http://schemas.microsoft.com/office/drawing/2014/main" id="{8CB2FA5A-361F-4AF2-A44B-BFAFC3971773}"/>
                </a:ext>
              </a:extLst>
            </p:cNvPr>
            <p:cNvSpPr>
              <a:spLocks/>
            </p:cNvSpPr>
            <p:nvPr/>
          </p:nvSpPr>
          <p:spPr bwMode="auto">
            <a:xfrm>
              <a:off x="5127625" y="4062413"/>
              <a:ext cx="746125" cy="730250"/>
            </a:xfrm>
            <a:custGeom>
              <a:avLst/>
              <a:gdLst>
                <a:gd name="T0" fmla="*/ 95169 w 196"/>
                <a:gd name="T1" fmla="*/ 7607 h 192"/>
                <a:gd name="T2" fmla="*/ 483459 w 196"/>
                <a:gd name="T3" fmla="*/ 471620 h 192"/>
                <a:gd name="T4" fmla="*/ 696637 w 196"/>
                <a:gd name="T5" fmla="*/ 608542 h 192"/>
                <a:gd name="T6" fmla="*/ 746125 w 196"/>
                <a:gd name="T7" fmla="*/ 650379 h 192"/>
                <a:gd name="T8" fmla="*/ 746125 w 196"/>
                <a:gd name="T9" fmla="*/ 730250 h 192"/>
                <a:gd name="T10" fmla="*/ 673797 w 196"/>
                <a:gd name="T11" fmla="*/ 730250 h 192"/>
                <a:gd name="T12" fmla="*/ 479652 w 196"/>
                <a:gd name="T13" fmla="*/ 692216 h 192"/>
                <a:gd name="T14" fmla="*/ 22841 w 196"/>
                <a:gd name="T15" fmla="*/ 106495 h 192"/>
                <a:gd name="T16" fmla="*/ 95169 w 196"/>
                <a:gd name="T17" fmla="*/ 760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6" h="192">
                  <a:moveTo>
                    <a:pt x="25" y="2"/>
                  </a:moveTo>
                  <a:cubicBezTo>
                    <a:pt x="41" y="4"/>
                    <a:pt x="108" y="103"/>
                    <a:pt x="127" y="124"/>
                  </a:cubicBezTo>
                  <a:cubicBezTo>
                    <a:pt x="140" y="138"/>
                    <a:pt x="183" y="160"/>
                    <a:pt x="183" y="160"/>
                  </a:cubicBezTo>
                  <a:cubicBezTo>
                    <a:pt x="196" y="171"/>
                    <a:pt x="196" y="171"/>
                    <a:pt x="196" y="171"/>
                  </a:cubicBezTo>
                  <a:cubicBezTo>
                    <a:pt x="196" y="192"/>
                    <a:pt x="196" y="192"/>
                    <a:pt x="196" y="192"/>
                  </a:cubicBezTo>
                  <a:cubicBezTo>
                    <a:pt x="177" y="192"/>
                    <a:pt x="177" y="192"/>
                    <a:pt x="177" y="192"/>
                  </a:cubicBezTo>
                  <a:cubicBezTo>
                    <a:pt x="126" y="182"/>
                    <a:pt x="126" y="182"/>
                    <a:pt x="126" y="182"/>
                  </a:cubicBezTo>
                  <a:cubicBezTo>
                    <a:pt x="6" y="28"/>
                    <a:pt x="6" y="28"/>
                    <a:pt x="6" y="28"/>
                  </a:cubicBezTo>
                  <a:cubicBezTo>
                    <a:pt x="0" y="15"/>
                    <a:pt x="11" y="0"/>
                    <a:pt x="25" y="2"/>
                  </a:cubicBezTo>
                  <a:close/>
                </a:path>
              </a:pathLst>
            </a:custGeom>
            <a:solidFill>
              <a:srgbClr val="374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1" name="Freeform 46">
              <a:extLst>
                <a:ext uri="{FF2B5EF4-FFF2-40B4-BE49-F238E27FC236}">
                  <a16:creationId xmlns:a16="http://schemas.microsoft.com/office/drawing/2014/main" id="{3AEDBF1A-15D9-45B6-8041-B9A80D4E11B3}"/>
                </a:ext>
              </a:extLst>
            </p:cNvPr>
            <p:cNvSpPr>
              <a:spLocks/>
            </p:cNvSpPr>
            <p:nvPr/>
          </p:nvSpPr>
          <p:spPr bwMode="auto">
            <a:xfrm>
              <a:off x="5043488" y="3897313"/>
              <a:ext cx="590550" cy="1025525"/>
            </a:xfrm>
            <a:custGeom>
              <a:avLst/>
              <a:gdLst>
                <a:gd name="T0" fmla="*/ 49530 w 155"/>
                <a:gd name="T1" fmla="*/ 449859 h 269"/>
                <a:gd name="T2" fmla="*/ 144780 w 155"/>
                <a:gd name="T3" fmla="*/ 972152 h 269"/>
                <a:gd name="T4" fmla="*/ 144780 w 155"/>
                <a:gd name="T5" fmla="*/ 979777 h 269"/>
                <a:gd name="T6" fmla="*/ 156210 w 155"/>
                <a:gd name="T7" fmla="*/ 1025525 h 269"/>
                <a:gd name="T8" fmla="*/ 224790 w 155"/>
                <a:gd name="T9" fmla="*/ 1017900 h 269"/>
                <a:gd name="T10" fmla="*/ 419100 w 155"/>
                <a:gd name="T11" fmla="*/ 995026 h 269"/>
                <a:gd name="T12" fmla="*/ 586740 w 155"/>
                <a:gd name="T13" fmla="*/ 972152 h 269"/>
                <a:gd name="T14" fmla="*/ 590550 w 155"/>
                <a:gd name="T15" fmla="*/ 972152 h 269"/>
                <a:gd name="T16" fmla="*/ 582930 w 155"/>
                <a:gd name="T17" fmla="*/ 934028 h 269"/>
                <a:gd name="T18" fmla="*/ 563880 w 155"/>
                <a:gd name="T19" fmla="*/ 865406 h 269"/>
                <a:gd name="T20" fmla="*/ 563880 w 155"/>
                <a:gd name="T21" fmla="*/ 857781 h 269"/>
                <a:gd name="T22" fmla="*/ 560070 w 155"/>
                <a:gd name="T23" fmla="*/ 846344 h 269"/>
                <a:gd name="T24" fmla="*/ 518160 w 155"/>
                <a:gd name="T25" fmla="*/ 701474 h 269"/>
                <a:gd name="T26" fmla="*/ 506730 w 155"/>
                <a:gd name="T27" fmla="*/ 655726 h 269"/>
                <a:gd name="T28" fmla="*/ 476250 w 155"/>
                <a:gd name="T29" fmla="*/ 522293 h 269"/>
                <a:gd name="T30" fmla="*/ 403860 w 155"/>
                <a:gd name="T31" fmla="*/ 163932 h 269"/>
                <a:gd name="T32" fmla="*/ 217170 w 155"/>
                <a:gd name="T33" fmla="*/ 0 h 269"/>
                <a:gd name="T34" fmla="*/ 49530 w 155"/>
                <a:gd name="T35" fmla="*/ 449859 h 2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5" h="269">
                  <a:moveTo>
                    <a:pt x="13" y="118"/>
                  </a:moveTo>
                  <a:cubicBezTo>
                    <a:pt x="17" y="142"/>
                    <a:pt x="25" y="205"/>
                    <a:pt x="38" y="255"/>
                  </a:cubicBezTo>
                  <a:cubicBezTo>
                    <a:pt x="38" y="256"/>
                    <a:pt x="38" y="256"/>
                    <a:pt x="38" y="257"/>
                  </a:cubicBezTo>
                  <a:cubicBezTo>
                    <a:pt x="39" y="261"/>
                    <a:pt x="40" y="265"/>
                    <a:pt x="41" y="269"/>
                  </a:cubicBezTo>
                  <a:cubicBezTo>
                    <a:pt x="59" y="267"/>
                    <a:pt x="59" y="267"/>
                    <a:pt x="59" y="267"/>
                  </a:cubicBezTo>
                  <a:cubicBezTo>
                    <a:pt x="110" y="261"/>
                    <a:pt x="110" y="261"/>
                    <a:pt x="110" y="261"/>
                  </a:cubicBezTo>
                  <a:cubicBezTo>
                    <a:pt x="154" y="255"/>
                    <a:pt x="154" y="255"/>
                    <a:pt x="154" y="255"/>
                  </a:cubicBezTo>
                  <a:cubicBezTo>
                    <a:pt x="155" y="255"/>
                    <a:pt x="155" y="255"/>
                    <a:pt x="155" y="255"/>
                  </a:cubicBezTo>
                  <a:cubicBezTo>
                    <a:pt x="155" y="252"/>
                    <a:pt x="154" y="248"/>
                    <a:pt x="153" y="245"/>
                  </a:cubicBezTo>
                  <a:cubicBezTo>
                    <a:pt x="148" y="227"/>
                    <a:pt x="148" y="227"/>
                    <a:pt x="148" y="227"/>
                  </a:cubicBezTo>
                  <a:cubicBezTo>
                    <a:pt x="148" y="225"/>
                    <a:pt x="148" y="225"/>
                    <a:pt x="148" y="225"/>
                  </a:cubicBezTo>
                  <a:cubicBezTo>
                    <a:pt x="147" y="222"/>
                    <a:pt x="147" y="222"/>
                    <a:pt x="147" y="222"/>
                  </a:cubicBezTo>
                  <a:cubicBezTo>
                    <a:pt x="136" y="184"/>
                    <a:pt x="136" y="184"/>
                    <a:pt x="136" y="184"/>
                  </a:cubicBezTo>
                  <a:cubicBezTo>
                    <a:pt x="133" y="172"/>
                    <a:pt x="133" y="172"/>
                    <a:pt x="133" y="172"/>
                  </a:cubicBezTo>
                  <a:cubicBezTo>
                    <a:pt x="125" y="137"/>
                    <a:pt x="125" y="137"/>
                    <a:pt x="125" y="137"/>
                  </a:cubicBezTo>
                  <a:cubicBezTo>
                    <a:pt x="125" y="137"/>
                    <a:pt x="106" y="43"/>
                    <a:pt x="106" y="43"/>
                  </a:cubicBezTo>
                  <a:cubicBezTo>
                    <a:pt x="57" y="0"/>
                    <a:pt x="57" y="0"/>
                    <a:pt x="57" y="0"/>
                  </a:cubicBezTo>
                  <a:cubicBezTo>
                    <a:pt x="31" y="24"/>
                    <a:pt x="0" y="33"/>
                    <a:pt x="13" y="118"/>
                  </a:cubicBezTo>
                  <a:close/>
                </a:path>
              </a:pathLst>
            </a:custGeom>
            <a:solidFill>
              <a:srgbClr val="405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2" name="Freeform 47">
              <a:extLst>
                <a:ext uri="{FF2B5EF4-FFF2-40B4-BE49-F238E27FC236}">
                  <a16:creationId xmlns:a16="http://schemas.microsoft.com/office/drawing/2014/main" id="{24AE0F17-E283-4E01-936E-319FF412BD0D}"/>
                </a:ext>
              </a:extLst>
            </p:cNvPr>
            <p:cNvSpPr>
              <a:spLocks/>
            </p:cNvSpPr>
            <p:nvPr/>
          </p:nvSpPr>
          <p:spPr bwMode="auto">
            <a:xfrm>
              <a:off x="5268913" y="4892675"/>
              <a:ext cx="1382712" cy="1058863"/>
            </a:xfrm>
            <a:custGeom>
              <a:avLst/>
              <a:gdLst>
                <a:gd name="T0" fmla="*/ 883717 w 363"/>
                <a:gd name="T1" fmla="*/ 228532 h 278"/>
                <a:gd name="T2" fmla="*/ 921808 w 363"/>
                <a:gd name="T3" fmla="*/ 289473 h 278"/>
                <a:gd name="T4" fmla="*/ 1382712 w 363"/>
                <a:gd name="T5" fmla="*/ 1058863 h 278"/>
                <a:gd name="T6" fmla="*/ 1226538 w 363"/>
                <a:gd name="T7" fmla="*/ 1058863 h 278"/>
                <a:gd name="T8" fmla="*/ 857053 w 363"/>
                <a:gd name="T9" fmla="*/ 620844 h 278"/>
                <a:gd name="T10" fmla="*/ 845626 w 363"/>
                <a:gd name="T11" fmla="*/ 609418 h 278"/>
                <a:gd name="T12" fmla="*/ 655169 w 363"/>
                <a:gd name="T13" fmla="*/ 327562 h 278"/>
                <a:gd name="T14" fmla="*/ 639933 w 363"/>
                <a:gd name="T15" fmla="*/ 316135 h 278"/>
                <a:gd name="T16" fmla="*/ 0 w 363"/>
                <a:gd name="T17" fmla="*/ 22853 h 278"/>
                <a:gd name="T18" fmla="*/ 194265 w 363"/>
                <a:gd name="T19" fmla="*/ 0 h 278"/>
                <a:gd name="T20" fmla="*/ 883717 w 363"/>
                <a:gd name="T21" fmla="*/ 228532 h 2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3" h="278">
                  <a:moveTo>
                    <a:pt x="232" y="60"/>
                  </a:moveTo>
                  <a:cubicBezTo>
                    <a:pt x="242" y="76"/>
                    <a:pt x="242" y="76"/>
                    <a:pt x="242" y="76"/>
                  </a:cubicBezTo>
                  <a:cubicBezTo>
                    <a:pt x="363" y="278"/>
                    <a:pt x="363" y="278"/>
                    <a:pt x="363" y="278"/>
                  </a:cubicBezTo>
                  <a:cubicBezTo>
                    <a:pt x="322" y="278"/>
                    <a:pt x="322" y="278"/>
                    <a:pt x="322" y="278"/>
                  </a:cubicBezTo>
                  <a:cubicBezTo>
                    <a:pt x="320" y="276"/>
                    <a:pt x="278" y="224"/>
                    <a:pt x="225" y="163"/>
                  </a:cubicBezTo>
                  <a:cubicBezTo>
                    <a:pt x="224" y="162"/>
                    <a:pt x="223" y="161"/>
                    <a:pt x="222" y="160"/>
                  </a:cubicBezTo>
                  <a:cubicBezTo>
                    <a:pt x="204" y="139"/>
                    <a:pt x="194" y="104"/>
                    <a:pt x="172" y="86"/>
                  </a:cubicBezTo>
                  <a:cubicBezTo>
                    <a:pt x="171" y="85"/>
                    <a:pt x="170" y="84"/>
                    <a:pt x="168" y="83"/>
                  </a:cubicBezTo>
                  <a:cubicBezTo>
                    <a:pt x="109" y="38"/>
                    <a:pt x="36" y="18"/>
                    <a:pt x="0" y="6"/>
                  </a:cubicBezTo>
                  <a:cubicBezTo>
                    <a:pt x="51" y="0"/>
                    <a:pt x="51" y="0"/>
                    <a:pt x="51" y="0"/>
                  </a:cubicBezTo>
                  <a:lnTo>
                    <a:pt x="232" y="60"/>
                  </a:lnTo>
                  <a:close/>
                </a:path>
              </a:pathLst>
            </a:custGeom>
            <a:solidFill>
              <a:srgbClr val="FF8D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3" name="Freeform 48">
              <a:extLst>
                <a:ext uri="{FF2B5EF4-FFF2-40B4-BE49-F238E27FC236}">
                  <a16:creationId xmlns:a16="http://schemas.microsoft.com/office/drawing/2014/main" id="{29CF19E9-CC59-4804-BFEE-8E72B4B28442}"/>
                </a:ext>
              </a:extLst>
            </p:cNvPr>
            <p:cNvSpPr>
              <a:spLocks/>
            </p:cNvSpPr>
            <p:nvPr/>
          </p:nvSpPr>
          <p:spPr bwMode="auto">
            <a:xfrm>
              <a:off x="5200650" y="4868863"/>
              <a:ext cx="989012" cy="1112838"/>
            </a:xfrm>
            <a:custGeom>
              <a:avLst/>
              <a:gdLst>
                <a:gd name="T0" fmla="*/ 262469 w 260"/>
                <a:gd name="T1" fmla="*/ 22867 h 292"/>
                <a:gd name="T2" fmla="*/ 429840 w 260"/>
                <a:gd name="T3" fmla="*/ 0 h 292"/>
                <a:gd name="T4" fmla="*/ 441252 w 260"/>
                <a:gd name="T5" fmla="*/ 0 h 292"/>
                <a:gd name="T6" fmla="*/ 756975 w 260"/>
                <a:gd name="T7" fmla="*/ 68600 h 292"/>
                <a:gd name="T8" fmla="*/ 989012 w 260"/>
                <a:gd name="T9" fmla="*/ 312509 h 292"/>
                <a:gd name="T10" fmla="*/ 985208 w 260"/>
                <a:gd name="T11" fmla="*/ 346809 h 292"/>
                <a:gd name="T12" fmla="*/ 924346 w 260"/>
                <a:gd name="T13" fmla="*/ 644074 h 292"/>
                <a:gd name="T14" fmla="*/ 825445 w 260"/>
                <a:gd name="T15" fmla="*/ 1112838 h 292"/>
                <a:gd name="T16" fmla="*/ 665681 w 260"/>
                <a:gd name="T17" fmla="*/ 1112838 h 292"/>
                <a:gd name="T18" fmla="*/ 741759 w 260"/>
                <a:gd name="T19" fmla="*/ 396353 h 292"/>
                <a:gd name="T20" fmla="*/ 722740 w 260"/>
                <a:gd name="T21" fmla="*/ 350620 h 292"/>
                <a:gd name="T22" fmla="*/ 707524 w 260"/>
                <a:gd name="T23" fmla="*/ 339187 h 292"/>
                <a:gd name="T24" fmla="*/ 673289 w 260"/>
                <a:gd name="T25" fmla="*/ 331565 h 292"/>
                <a:gd name="T26" fmla="*/ 304311 w 260"/>
                <a:gd name="T27" fmla="*/ 335376 h 292"/>
                <a:gd name="T28" fmla="*/ 34235 w 260"/>
                <a:gd name="T29" fmla="*/ 148632 h 292"/>
                <a:gd name="T30" fmla="*/ 0 w 260"/>
                <a:gd name="T31" fmla="*/ 53355 h 292"/>
                <a:gd name="T32" fmla="*/ 68470 w 260"/>
                <a:gd name="T33" fmla="*/ 45733 h 292"/>
                <a:gd name="T34" fmla="*/ 262469 w 260"/>
                <a:gd name="T35" fmla="*/ 22867 h 2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292">
                  <a:moveTo>
                    <a:pt x="69" y="6"/>
                  </a:moveTo>
                  <a:cubicBezTo>
                    <a:pt x="113" y="0"/>
                    <a:pt x="113" y="0"/>
                    <a:pt x="113" y="0"/>
                  </a:cubicBezTo>
                  <a:cubicBezTo>
                    <a:pt x="116" y="0"/>
                    <a:pt x="116" y="0"/>
                    <a:pt x="116" y="0"/>
                  </a:cubicBezTo>
                  <a:cubicBezTo>
                    <a:pt x="116" y="0"/>
                    <a:pt x="158" y="6"/>
                    <a:pt x="199" y="18"/>
                  </a:cubicBezTo>
                  <a:cubicBezTo>
                    <a:pt x="237" y="30"/>
                    <a:pt x="259" y="50"/>
                    <a:pt x="260" y="82"/>
                  </a:cubicBezTo>
                  <a:cubicBezTo>
                    <a:pt x="260" y="85"/>
                    <a:pt x="260" y="88"/>
                    <a:pt x="259" y="91"/>
                  </a:cubicBezTo>
                  <a:cubicBezTo>
                    <a:pt x="243" y="169"/>
                    <a:pt x="243" y="169"/>
                    <a:pt x="243" y="169"/>
                  </a:cubicBezTo>
                  <a:cubicBezTo>
                    <a:pt x="217" y="292"/>
                    <a:pt x="217" y="292"/>
                    <a:pt x="217" y="292"/>
                  </a:cubicBezTo>
                  <a:cubicBezTo>
                    <a:pt x="175" y="292"/>
                    <a:pt x="175" y="292"/>
                    <a:pt x="175" y="292"/>
                  </a:cubicBezTo>
                  <a:cubicBezTo>
                    <a:pt x="195" y="104"/>
                    <a:pt x="195" y="104"/>
                    <a:pt x="195" y="104"/>
                  </a:cubicBezTo>
                  <a:cubicBezTo>
                    <a:pt x="195" y="100"/>
                    <a:pt x="193" y="96"/>
                    <a:pt x="190" y="92"/>
                  </a:cubicBezTo>
                  <a:cubicBezTo>
                    <a:pt x="189" y="91"/>
                    <a:pt x="188" y="90"/>
                    <a:pt x="186" y="89"/>
                  </a:cubicBezTo>
                  <a:cubicBezTo>
                    <a:pt x="183" y="88"/>
                    <a:pt x="180" y="87"/>
                    <a:pt x="177" y="87"/>
                  </a:cubicBezTo>
                  <a:cubicBezTo>
                    <a:pt x="80" y="88"/>
                    <a:pt x="80" y="88"/>
                    <a:pt x="80" y="88"/>
                  </a:cubicBezTo>
                  <a:cubicBezTo>
                    <a:pt x="48" y="88"/>
                    <a:pt x="20" y="69"/>
                    <a:pt x="9" y="39"/>
                  </a:cubicBezTo>
                  <a:cubicBezTo>
                    <a:pt x="6" y="30"/>
                    <a:pt x="3" y="22"/>
                    <a:pt x="0" y="14"/>
                  </a:cubicBezTo>
                  <a:cubicBezTo>
                    <a:pt x="18" y="12"/>
                    <a:pt x="18" y="12"/>
                    <a:pt x="18" y="12"/>
                  </a:cubicBezTo>
                  <a:lnTo>
                    <a:pt x="69" y="6"/>
                  </a:lnTo>
                  <a:close/>
                </a:path>
              </a:pathLst>
            </a:custGeom>
            <a:solidFill>
              <a:srgbClr val="FFA30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4" name="Freeform 49">
              <a:extLst>
                <a:ext uri="{FF2B5EF4-FFF2-40B4-BE49-F238E27FC236}">
                  <a16:creationId xmlns:a16="http://schemas.microsoft.com/office/drawing/2014/main" id="{5EA44B5C-F017-479F-8815-9D17A7E9CB04}"/>
                </a:ext>
              </a:extLst>
            </p:cNvPr>
            <p:cNvSpPr>
              <a:spLocks/>
            </p:cNvSpPr>
            <p:nvPr/>
          </p:nvSpPr>
          <p:spPr bwMode="auto">
            <a:xfrm>
              <a:off x="5745163" y="4659313"/>
              <a:ext cx="403225" cy="149225"/>
            </a:xfrm>
            <a:custGeom>
              <a:avLst/>
              <a:gdLst>
                <a:gd name="T0" fmla="*/ 53256 w 106"/>
                <a:gd name="T1" fmla="*/ 0 h 39"/>
                <a:gd name="T2" fmla="*/ 224437 w 106"/>
                <a:gd name="T3" fmla="*/ 22958 h 39"/>
                <a:gd name="T4" fmla="*/ 277693 w 106"/>
                <a:gd name="T5" fmla="*/ 42089 h 39"/>
                <a:gd name="T6" fmla="*/ 391813 w 106"/>
                <a:gd name="T7" fmla="*/ 107136 h 39"/>
                <a:gd name="T8" fmla="*/ 384205 w 106"/>
                <a:gd name="T9" fmla="*/ 133920 h 39"/>
                <a:gd name="T10" fmla="*/ 315733 w 106"/>
                <a:gd name="T11" fmla="*/ 145399 h 39"/>
                <a:gd name="T12" fmla="*/ 209221 w 106"/>
                <a:gd name="T13" fmla="*/ 133920 h 39"/>
                <a:gd name="T14" fmla="*/ 190200 w 106"/>
                <a:gd name="T15" fmla="*/ 126267 h 39"/>
                <a:gd name="T16" fmla="*/ 0 w 106"/>
                <a:gd name="T17" fmla="*/ 80352 h 39"/>
                <a:gd name="T18" fmla="*/ 53256 w 106"/>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6" h="39">
                  <a:moveTo>
                    <a:pt x="14" y="0"/>
                  </a:moveTo>
                  <a:cubicBezTo>
                    <a:pt x="59" y="6"/>
                    <a:pt x="59" y="6"/>
                    <a:pt x="59" y="6"/>
                  </a:cubicBezTo>
                  <a:cubicBezTo>
                    <a:pt x="64" y="7"/>
                    <a:pt x="68" y="8"/>
                    <a:pt x="73" y="11"/>
                  </a:cubicBezTo>
                  <a:cubicBezTo>
                    <a:pt x="103" y="28"/>
                    <a:pt x="103" y="28"/>
                    <a:pt x="103" y="28"/>
                  </a:cubicBezTo>
                  <a:cubicBezTo>
                    <a:pt x="106" y="30"/>
                    <a:pt x="105" y="35"/>
                    <a:pt x="101" y="35"/>
                  </a:cubicBezTo>
                  <a:cubicBezTo>
                    <a:pt x="83" y="38"/>
                    <a:pt x="83" y="38"/>
                    <a:pt x="83" y="38"/>
                  </a:cubicBezTo>
                  <a:cubicBezTo>
                    <a:pt x="74" y="39"/>
                    <a:pt x="64" y="38"/>
                    <a:pt x="55" y="35"/>
                  </a:cubicBezTo>
                  <a:cubicBezTo>
                    <a:pt x="50" y="33"/>
                    <a:pt x="50" y="33"/>
                    <a:pt x="50" y="33"/>
                  </a:cubicBezTo>
                  <a:cubicBezTo>
                    <a:pt x="0" y="21"/>
                    <a:pt x="0" y="21"/>
                    <a:pt x="0" y="21"/>
                  </a:cubicBezTo>
                  <a:lnTo>
                    <a:pt x="14" y="0"/>
                  </a:ln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5" name="Freeform 50">
              <a:extLst>
                <a:ext uri="{FF2B5EF4-FFF2-40B4-BE49-F238E27FC236}">
                  <a16:creationId xmlns:a16="http://schemas.microsoft.com/office/drawing/2014/main" id="{BCC5E792-B647-4CA2-9161-21932D2891FD}"/>
                </a:ext>
              </a:extLst>
            </p:cNvPr>
            <p:cNvSpPr>
              <a:spLocks/>
            </p:cNvSpPr>
            <p:nvPr/>
          </p:nvSpPr>
          <p:spPr bwMode="auto">
            <a:xfrm>
              <a:off x="5097463" y="4068763"/>
              <a:ext cx="768350" cy="709613"/>
            </a:xfrm>
            <a:custGeom>
              <a:avLst/>
              <a:gdLst>
                <a:gd name="T0" fmla="*/ 98897 w 202"/>
                <a:gd name="T1" fmla="*/ 7630 h 186"/>
                <a:gd name="T2" fmla="*/ 353745 w 202"/>
                <a:gd name="T3" fmla="*/ 507411 h 186"/>
                <a:gd name="T4" fmla="*/ 768350 w 202"/>
                <a:gd name="T5" fmla="*/ 598974 h 186"/>
                <a:gd name="T6" fmla="*/ 730313 w 202"/>
                <a:gd name="T7" fmla="*/ 690537 h 186"/>
                <a:gd name="T8" fmla="*/ 205400 w 202"/>
                <a:gd name="T9" fmla="*/ 640941 h 186"/>
                <a:gd name="T10" fmla="*/ 22822 w 202"/>
                <a:gd name="T11" fmla="*/ 103008 h 186"/>
                <a:gd name="T12" fmla="*/ 98897 w 202"/>
                <a:gd name="T13" fmla="*/ 7630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2" h="186">
                  <a:moveTo>
                    <a:pt x="26" y="2"/>
                  </a:moveTo>
                  <a:cubicBezTo>
                    <a:pt x="102" y="12"/>
                    <a:pt x="74" y="126"/>
                    <a:pt x="93" y="133"/>
                  </a:cubicBezTo>
                  <a:cubicBezTo>
                    <a:pt x="202" y="157"/>
                    <a:pt x="202" y="157"/>
                    <a:pt x="202" y="157"/>
                  </a:cubicBezTo>
                  <a:cubicBezTo>
                    <a:pt x="192" y="181"/>
                    <a:pt x="192" y="181"/>
                    <a:pt x="192" y="181"/>
                  </a:cubicBezTo>
                  <a:cubicBezTo>
                    <a:pt x="192" y="181"/>
                    <a:pt x="72" y="186"/>
                    <a:pt x="54" y="168"/>
                  </a:cubicBezTo>
                  <a:cubicBezTo>
                    <a:pt x="36" y="151"/>
                    <a:pt x="6" y="27"/>
                    <a:pt x="6" y="27"/>
                  </a:cubicBezTo>
                  <a:cubicBezTo>
                    <a:pt x="0" y="14"/>
                    <a:pt x="11" y="0"/>
                    <a:pt x="26" y="2"/>
                  </a:cubicBezTo>
                  <a:close/>
                </a:path>
              </a:pathLst>
            </a:custGeom>
            <a:solidFill>
              <a:srgbClr val="3C4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6" name="Freeform 51">
              <a:extLst>
                <a:ext uri="{FF2B5EF4-FFF2-40B4-BE49-F238E27FC236}">
                  <a16:creationId xmlns:a16="http://schemas.microsoft.com/office/drawing/2014/main" id="{00D8D8A1-55D2-4295-80FD-DFF32211370E}"/>
                </a:ext>
              </a:extLst>
            </p:cNvPr>
            <p:cNvSpPr>
              <a:spLocks/>
            </p:cNvSpPr>
            <p:nvPr/>
          </p:nvSpPr>
          <p:spPr bwMode="auto">
            <a:xfrm>
              <a:off x="5111750" y="4125913"/>
              <a:ext cx="715962" cy="652463"/>
            </a:xfrm>
            <a:custGeom>
              <a:avLst/>
              <a:gdLst>
                <a:gd name="T0" fmla="*/ 220882 w 188"/>
                <a:gd name="T1" fmla="*/ 557074 h 171"/>
                <a:gd name="T2" fmla="*/ 715962 w 188"/>
                <a:gd name="T3" fmla="*/ 633385 h 171"/>
                <a:gd name="T4" fmla="*/ 190415 w 188"/>
                <a:gd name="T5" fmla="*/ 583783 h 171"/>
                <a:gd name="T6" fmla="*/ 7617 w 188"/>
                <a:gd name="T7" fmla="*/ 45787 h 171"/>
                <a:gd name="T8" fmla="*/ 3808 w 188"/>
                <a:gd name="T9" fmla="*/ 0 h 171"/>
                <a:gd name="T10" fmla="*/ 220882 w 188"/>
                <a:gd name="T11" fmla="*/ 557074 h 1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8" h="171">
                  <a:moveTo>
                    <a:pt x="58" y="146"/>
                  </a:moveTo>
                  <a:cubicBezTo>
                    <a:pt x="74" y="161"/>
                    <a:pt x="188" y="166"/>
                    <a:pt x="188" y="166"/>
                  </a:cubicBezTo>
                  <a:cubicBezTo>
                    <a:pt x="188" y="166"/>
                    <a:pt x="68" y="171"/>
                    <a:pt x="50" y="153"/>
                  </a:cubicBezTo>
                  <a:cubicBezTo>
                    <a:pt x="32" y="136"/>
                    <a:pt x="2" y="12"/>
                    <a:pt x="2" y="12"/>
                  </a:cubicBezTo>
                  <a:cubicBezTo>
                    <a:pt x="0" y="8"/>
                    <a:pt x="0" y="4"/>
                    <a:pt x="1" y="0"/>
                  </a:cubicBezTo>
                  <a:cubicBezTo>
                    <a:pt x="13" y="38"/>
                    <a:pt x="44" y="132"/>
                    <a:pt x="58" y="146"/>
                  </a:cubicBezTo>
                  <a:close/>
                </a:path>
              </a:pathLst>
            </a:custGeom>
            <a:solidFill>
              <a:srgbClr val="313E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7" name="Freeform 52">
              <a:extLst>
                <a:ext uri="{FF2B5EF4-FFF2-40B4-BE49-F238E27FC236}">
                  <a16:creationId xmlns:a16="http://schemas.microsoft.com/office/drawing/2014/main" id="{D7D6572B-7DD7-4FA0-A9F8-92336ABEA74D}"/>
                </a:ext>
              </a:extLst>
            </p:cNvPr>
            <p:cNvSpPr>
              <a:spLocks/>
            </p:cNvSpPr>
            <p:nvPr/>
          </p:nvSpPr>
          <p:spPr bwMode="auto">
            <a:xfrm>
              <a:off x="5260975" y="3660775"/>
              <a:ext cx="460375" cy="401638"/>
            </a:xfrm>
            <a:custGeom>
              <a:avLst/>
              <a:gdLst>
                <a:gd name="T0" fmla="*/ 0 w 121"/>
                <a:gd name="T1" fmla="*/ 237158 h 105"/>
                <a:gd name="T2" fmla="*/ 38048 w 121"/>
                <a:gd name="T3" fmla="*/ 198906 h 105"/>
                <a:gd name="T4" fmla="*/ 72290 w 121"/>
                <a:gd name="T5" fmla="*/ 130054 h 105"/>
                <a:gd name="T6" fmla="*/ 228285 w 121"/>
                <a:gd name="T7" fmla="*/ 107103 h 105"/>
                <a:gd name="T8" fmla="*/ 292966 w 121"/>
                <a:gd name="T9" fmla="*/ 65027 h 105"/>
                <a:gd name="T10" fmla="*/ 308185 w 121"/>
                <a:gd name="T11" fmla="*/ 126229 h 105"/>
                <a:gd name="T12" fmla="*/ 403304 w 121"/>
                <a:gd name="T13" fmla="*/ 61202 h 105"/>
                <a:gd name="T14" fmla="*/ 460375 w 121"/>
                <a:gd name="T15" fmla="*/ 22951 h 105"/>
                <a:gd name="T16" fmla="*/ 452765 w 121"/>
                <a:gd name="T17" fmla="*/ 72677 h 105"/>
                <a:gd name="T18" fmla="*/ 422327 w 121"/>
                <a:gd name="T19" fmla="*/ 133879 h 105"/>
                <a:gd name="T20" fmla="*/ 437546 w 121"/>
                <a:gd name="T21" fmla="*/ 183606 h 105"/>
                <a:gd name="T22" fmla="*/ 407108 w 121"/>
                <a:gd name="T23" fmla="*/ 221857 h 105"/>
                <a:gd name="T24" fmla="*/ 399499 w 121"/>
                <a:gd name="T25" fmla="*/ 221857 h 105"/>
                <a:gd name="T26" fmla="*/ 346232 w 121"/>
                <a:gd name="T27" fmla="*/ 294535 h 105"/>
                <a:gd name="T28" fmla="*/ 311990 w 121"/>
                <a:gd name="T29" fmla="*/ 317485 h 105"/>
                <a:gd name="T30" fmla="*/ 262528 w 121"/>
                <a:gd name="T31" fmla="*/ 306010 h 105"/>
                <a:gd name="T32" fmla="*/ 239699 w 121"/>
                <a:gd name="T33" fmla="*/ 302185 h 105"/>
                <a:gd name="T34" fmla="*/ 201652 w 121"/>
                <a:gd name="T35" fmla="*/ 340436 h 105"/>
                <a:gd name="T36" fmla="*/ 186433 w 121"/>
                <a:gd name="T37" fmla="*/ 401638 h 105"/>
                <a:gd name="T38" fmla="*/ 0 w 121"/>
                <a:gd name="T39" fmla="*/ 237158 h 1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1" h="105">
                  <a:moveTo>
                    <a:pt x="0" y="62"/>
                  </a:moveTo>
                  <a:cubicBezTo>
                    <a:pt x="10" y="52"/>
                    <a:pt x="10" y="52"/>
                    <a:pt x="10" y="52"/>
                  </a:cubicBezTo>
                  <a:cubicBezTo>
                    <a:pt x="10" y="52"/>
                    <a:pt x="18" y="37"/>
                    <a:pt x="19" y="34"/>
                  </a:cubicBezTo>
                  <a:cubicBezTo>
                    <a:pt x="36" y="36"/>
                    <a:pt x="58" y="35"/>
                    <a:pt x="60" y="28"/>
                  </a:cubicBezTo>
                  <a:cubicBezTo>
                    <a:pt x="63" y="21"/>
                    <a:pt x="68" y="0"/>
                    <a:pt x="77" y="17"/>
                  </a:cubicBezTo>
                  <a:cubicBezTo>
                    <a:pt x="77" y="31"/>
                    <a:pt x="78" y="32"/>
                    <a:pt x="81" y="33"/>
                  </a:cubicBezTo>
                  <a:cubicBezTo>
                    <a:pt x="83" y="33"/>
                    <a:pt x="103" y="23"/>
                    <a:pt x="106" y="16"/>
                  </a:cubicBezTo>
                  <a:cubicBezTo>
                    <a:pt x="110" y="10"/>
                    <a:pt x="112" y="0"/>
                    <a:pt x="121" y="6"/>
                  </a:cubicBezTo>
                  <a:cubicBezTo>
                    <a:pt x="119" y="19"/>
                    <a:pt x="119" y="19"/>
                    <a:pt x="119" y="19"/>
                  </a:cubicBezTo>
                  <a:cubicBezTo>
                    <a:pt x="118" y="25"/>
                    <a:pt x="116" y="31"/>
                    <a:pt x="111" y="35"/>
                  </a:cubicBezTo>
                  <a:cubicBezTo>
                    <a:pt x="115" y="48"/>
                    <a:pt x="115" y="48"/>
                    <a:pt x="115" y="48"/>
                  </a:cubicBezTo>
                  <a:cubicBezTo>
                    <a:pt x="116" y="53"/>
                    <a:pt x="112" y="58"/>
                    <a:pt x="107" y="58"/>
                  </a:cubicBezTo>
                  <a:cubicBezTo>
                    <a:pt x="105" y="58"/>
                    <a:pt x="105" y="58"/>
                    <a:pt x="105" y="58"/>
                  </a:cubicBezTo>
                  <a:cubicBezTo>
                    <a:pt x="91" y="77"/>
                    <a:pt x="91" y="77"/>
                    <a:pt x="91" y="77"/>
                  </a:cubicBezTo>
                  <a:cubicBezTo>
                    <a:pt x="89" y="80"/>
                    <a:pt x="86" y="82"/>
                    <a:pt x="82" y="83"/>
                  </a:cubicBezTo>
                  <a:cubicBezTo>
                    <a:pt x="77" y="84"/>
                    <a:pt x="73" y="83"/>
                    <a:pt x="69" y="80"/>
                  </a:cubicBezTo>
                  <a:cubicBezTo>
                    <a:pt x="67" y="79"/>
                    <a:pt x="65" y="79"/>
                    <a:pt x="63" y="79"/>
                  </a:cubicBezTo>
                  <a:cubicBezTo>
                    <a:pt x="58" y="81"/>
                    <a:pt x="54" y="84"/>
                    <a:pt x="53" y="89"/>
                  </a:cubicBezTo>
                  <a:cubicBezTo>
                    <a:pt x="52" y="91"/>
                    <a:pt x="49" y="105"/>
                    <a:pt x="49" y="105"/>
                  </a:cubicBezTo>
                  <a:lnTo>
                    <a:pt x="0" y="62"/>
                  </a:lnTo>
                  <a:close/>
                </a:path>
              </a:pathLst>
            </a:custGeom>
            <a:solidFill>
              <a:srgbClr val="FDB3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8" name="Freeform 53">
              <a:extLst>
                <a:ext uri="{FF2B5EF4-FFF2-40B4-BE49-F238E27FC236}">
                  <a16:creationId xmlns:a16="http://schemas.microsoft.com/office/drawing/2014/main" id="{CB704051-49F3-4C79-963B-057975BB1FC6}"/>
                </a:ext>
              </a:extLst>
            </p:cNvPr>
            <p:cNvSpPr>
              <a:spLocks noEditPoints="1"/>
            </p:cNvSpPr>
            <p:nvPr/>
          </p:nvSpPr>
          <p:spPr bwMode="auto">
            <a:xfrm>
              <a:off x="5272088" y="3475038"/>
              <a:ext cx="522287" cy="511175"/>
            </a:xfrm>
            <a:custGeom>
              <a:avLst/>
              <a:gdLst>
                <a:gd name="T0" fmla="*/ 53372 w 137"/>
                <a:gd name="T1" fmla="*/ 198366 h 134"/>
                <a:gd name="T2" fmla="*/ 11437 w 137"/>
                <a:gd name="T3" fmla="*/ 282291 h 134"/>
                <a:gd name="T4" fmla="*/ 102932 w 137"/>
                <a:gd name="T5" fmla="*/ 320438 h 134"/>
                <a:gd name="T6" fmla="*/ 129619 w 137"/>
                <a:gd name="T7" fmla="*/ 320438 h 134"/>
                <a:gd name="T8" fmla="*/ 190616 w 137"/>
                <a:gd name="T9" fmla="*/ 312809 h 134"/>
                <a:gd name="T10" fmla="*/ 202053 w 137"/>
                <a:gd name="T11" fmla="*/ 308994 h 134"/>
                <a:gd name="T12" fmla="*/ 205865 w 137"/>
                <a:gd name="T13" fmla="*/ 308994 h 134"/>
                <a:gd name="T14" fmla="*/ 205865 w 137"/>
                <a:gd name="T15" fmla="*/ 503546 h 134"/>
                <a:gd name="T16" fmla="*/ 209677 w 137"/>
                <a:gd name="T17" fmla="*/ 499731 h 134"/>
                <a:gd name="T18" fmla="*/ 209677 w 137"/>
                <a:gd name="T19" fmla="*/ 495916 h 134"/>
                <a:gd name="T20" fmla="*/ 240176 w 137"/>
                <a:gd name="T21" fmla="*/ 488287 h 134"/>
                <a:gd name="T22" fmla="*/ 270674 w 137"/>
                <a:gd name="T23" fmla="*/ 503546 h 134"/>
                <a:gd name="T24" fmla="*/ 335484 w 137"/>
                <a:gd name="T25" fmla="*/ 480657 h 134"/>
                <a:gd name="T26" fmla="*/ 369794 w 137"/>
                <a:gd name="T27" fmla="*/ 434880 h 134"/>
                <a:gd name="T28" fmla="*/ 335484 w 137"/>
                <a:gd name="T29" fmla="*/ 434880 h 134"/>
                <a:gd name="T30" fmla="*/ 297360 w 137"/>
                <a:gd name="T31" fmla="*/ 411992 h 134"/>
                <a:gd name="T32" fmla="*/ 289736 w 137"/>
                <a:gd name="T33" fmla="*/ 362400 h 134"/>
                <a:gd name="T34" fmla="*/ 293548 w 137"/>
                <a:gd name="T35" fmla="*/ 312809 h 134"/>
                <a:gd name="T36" fmla="*/ 297360 w 137"/>
                <a:gd name="T37" fmla="*/ 312809 h 134"/>
                <a:gd name="T38" fmla="*/ 301173 w 137"/>
                <a:gd name="T39" fmla="*/ 312809 h 134"/>
                <a:gd name="T40" fmla="*/ 301173 w 137"/>
                <a:gd name="T41" fmla="*/ 308994 h 134"/>
                <a:gd name="T42" fmla="*/ 324047 w 137"/>
                <a:gd name="T43" fmla="*/ 301364 h 134"/>
                <a:gd name="T44" fmla="*/ 358358 w 137"/>
                <a:gd name="T45" fmla="*/ 282291 h 134"/>
                <a:gd name="T46" fmla="*/ 369794 w 137"/>
                <a:gd name="T47" fmla="*/ 270846 h 134"/>
                <a:gd name="T48" fmla="*/ 377419 w 137"/>
                <a:gd name="T49" fmla="*/ 267032 h 134"/>
                <a:gd name="T50" fmla="*/ 396481 w 137"/>
                <a:gd name="T51" fmla="*/ 240329 h 134"/>
                <a:gd name="T52" fmla="*/ 426979 w 137"/>
                <a:gd name="T53" fmla="*/ 202181 h 134"/>
                <a:gd name="T54" fmla="*/ 449853 w 137"/>
                <a:gd name="T55" fmla="*/ 209811 h 134"/>
                <a:gd name="T56" fmla="*/ 484164 w 137"/>
                <a:gd name="T57" fmla="*/ 171663 h 134"/>
                <a:gd name="T58" fmla="*/ 434604 w 137"/>
                <a:gd name="T59" fmla="*/ 61036 h 134"/>
                <a:gd name="T60" fmla="*/ 343108 w 137"/>
                <a:gd name="T61" fmla="*/ 22888 h 134"/>
                <a:gd name="T62" fmla="*/ 289736 w 137"/>
                <a:gd name="T63" fmla="*/ 11444 h 134"/>
                <a:gd name="T64" fmla="*/ 285924 w 137"/>
                <a:gd name="T65" fmla="*/ 11444 h 134"/>
                <a:gd name="T66" fmla="*/ 217302 w 137"/>
                <a:gd name="T67" fmla="*/ 11444 h 134"/>
                <a:gd name="T68" fmla="*/ 213490 w 137"/>
                <a:gd name="T69" fmla="*/ 11444 h 134"/>
                <a:gd name="T70" fmla="*/ 144868 w 137"/>
                <a:gd name="T71" fmla="*/ 30518 h 134"/>
                <a:gd name="T72" fmla="*/ 80059 w 137"/>
                <a:gd name="T73" fmla="*/ 95368 h 134"/>
                <a:gd name="T74" fmla="*/ 60997 w 137"/>
                <a:gd name="T75" fmla="*/ 160219 h 134"/>
                <a:gd name="T76" fmla="*/ 53372 w 137"/>
                <a:gd name="T77" fmla="*/ 198366 h 134"/>
                <a:gd name="T78" fmla="*/ 53372 w 137"/>
                <a:gd name="T79" fmla="*/ 198366 h 134"/>
                <a:gd name="T80" fmla="*/ 247800 w 137"/>
                <a:gd name="T81" fmla="*/ 324253 h 134"/>
                <a:gd name="T82" fmla="*/ 217302 w 137"/>
                <a:gd name="T83" fmla="*/ 293735 h 134"/>
                <a:gd name="T84" fmla="*/ 217302 w 137"/>
                <a:gd name="T85" fmla="*/ 293735 h 134"/>
                <a:gd name="T86" fmla="*/ 217302 w 137"/>
                <a:gd name="T87" fmla="*/ 293735 h 134"/>
                <a:gd name="T88" fmla="*/ 243988 w 137"/>
                <a:gd name="T89" fmla="*/ 236514 h 134"/>
                <a:gd name="T90" fmla="*/ 243988 w 137"/>
                <a:gd name="T91" fmla="*/ 236514 h 134"/>
                <a:gd name="T92" fmla="*/ 251613 w 137"/>
                <a:gd name="T93" fmla="*/ 228884 h 134"/>
                <a:gd name="T94" fmla="*/ 251613 w 137"/>
                <a:gd name="T95" fmla="*/ 228884 h 134"/>
                <a:gd name="T96" fmla="*/ 259237 w 137"/>
                <a:gd name="T97" fmla="*/ 228884 h 134"/>
                <a:gd name="T98" fmla="*/ 259237 w 137"/>
                <a:gd name="T99" fmla="*/ 228884 h 134"/>
                <a:gd name="T100" fmla="*/ 259237 w 137"/>
                <a:gd name="T101" fmla="*/ 228884 h 134"/>
                <a:gd name="T102" fmla="*/ 263050 w 137"/>
                <a:gd name="T103" fmla="*/ 228884 h 134"/>
                <a:gd name="T104" fmla="*/ 266862 w 137"/>
                <a:gd name="T105" fmla="*/ 232699 h 134"/>
                <a:gd name="T106" fmla="*/ 270674 w 137"/>
                <a:gd name="T107" fmla="*/ 236514 h 134"/>
                <a:gd name="T108" fmla="*/ 274487 w 137"/>
                <a:gd name="T109" fmla="*/ 240329 h 134"/>
                <a:gd name="T110" fmla="*/ 274487 w 137"/>
                <a:gd name="T111" fmla="*/ 244143 h 134"/>
                <a:gd name="T112" fmla="*/ 278299 w 137"/>
                <a:gd name="T113" fmla="*/ 251773 h 134"/>
                <a:gd name="T114" fmla="*/ 282111 w 137"/>
                <a:gd name="T115" fmla="*/ 267032 h 134"/>
                <a:gd name="T116" fmla="*/ 278299 w 137"/>
                <a:gd name="T117" fmla="*/ 301364 h 134"/>
                <a:gd name="T118" fmla="*/ 247800 w 137"/>
                <a:gd name="T119" fmla="*/ 324253 h 134"/>
                <a:gd name="T120" fmla="*/ 247800 w 137"/>
                <a:gd name="T121" fmla="*/ 324253 h 1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7" h="134">
                  <a:moveTo>
                    <a:pt x="14" y="52"/>
                  </a:moveTo>
                  <a:cubicBezTo>
                    <a:pt x="5" y="55"/>
                    <a:pt x="0" y="65"/>
                    <a:pt x="3" y="74"/>
                  </a:cubicBezTo>
                  <a:cubicBezTo>
                    <a:pt x="7" y="84"/>
                    <a:pt x="18" y="89"/>
                    <a:pt x="27" y="84"/>
                  </a:cubicBezTo>
                  <a:cubicBezTo>
                    <a:pt x="29" y="84"/>
                    <a:pt x="31" y="84"/>
                    <a:pt x="34" y="84"/>
                  </a:cubicBezTo>
                  <a:cubicBezTo>
                    <a:pt x="39" y="84"/>
                    <a:pt x="44" y="84"/>
                    <a:pt x="50" y="82"/>
                  </a:cubicBezTo>
                  <a:cubicBezTo>
                    <a:pt x="51" y="82"/>
                    <a:pt x="52" y="81"/>
                    <a:pt x="53" y="81"/>
                  </a:cubicBezTo>
                  <a:cubicBezTo>
                    <a:pt x="53" y="81"/>
                    <a:pt x="54" y="81"/>
                    <a:pt x="54" y="81"/>
                  </a:cubicBezTo>
                  <a:cubicBezTo>
                    <a:pt x="43" y="88"/>
                    <a:pt x="45" y="121"/>
                    <a:pt x="54" y="132"/>
                  </a:cubicBezTo>
                  <a:cubicBezTo>
                    <a:pt x="54" y="131"/>
                    <a:pt x="55" y="131"/>
                    <a:pt x="55" y="131"/>
                  </a:cubicBezTo>
                  <a:cubicBezTo>
                    <a:pt x="55" y="130"/>
                    <a:pt x="55" y="130"/>
                    <a:pt x="55" y="130"/>
                  </a:cubicBezTo>
                  <a:cubicBezTo>
                    <a:pt x="57" y="129"/>
                    <a:pt x="60" y="128"/>
                    <a:pt x="63" y="128"/>
                  </a:cubicBezTo>
                  <a:cubicBezTo>
                    <a:pt x="66" y="129"/>
                    <a:pt x="68" y="131"/>
                    <a:pt x="71" y="132"/>
                  </a:cubicBezTo>
                  <a:cubicBezTo>
                    <a:pt x="77" y="134"/>
                    <a:pt x="84" y="131"/>
                    <a:pt x="88" y="126"/>
                  </a:cubicBezTo>
                  <a:cubicBezTo>
                    <a:pt x="97" y="114"/>
                    <a:pt x="97" y="114"/>
                    <a:pt x="97" y="114"/>
                  </a:cubicBezTo>
                  <a:cubicBezTo>
                    <a:pt x="94" y="112"/>
                    <a:pt x="90" y="114"/>
                    <a:pt x="88" y="114"/>
                  </a:cubicBezTo>
                  <a:cubicBezTo>
                    <a:pt x="83" y="114"/>
                    <a:pt x="80" y="112"/>
                    <a:pt x="78" y="108"/>
                  </a:cubicBezTo>
                  <a:cubicBezTo>
                    <a:pt x="76" y="104"/>
                    <a:pt x="76" y="99"/>
                    <a:pt x="76" y="95"/>
                  </a:cubicBezTo>
                  <a:cubicBezTo>
                    <a:pt x="76" y="91"/>
                    <a:pt x="77" y="86"/>
                    <a:pt x="77" y="82"/>
                  </a:cubicBezTo>
                  <a:cubicBezTo>
                    <a:pt x="77" y="82"/>
                    <a:pt x="78" y="82"/>
                    <a:pt x="78" y="82"/>
                  </a:cubicBezTo>
                  <a:cubicBezTo>
                    <a:pt x="78" y="82"/>
                    <a:pt x="78" y="82"/>
                    <a:pt x="79" y="82"/>
                  </a:cubicBezTo>
                  <a:cubicBezTo>
                    <a:pt x="79" y="82"/>
                    <a:pt x="79" y="81"/>
                    <a:pt x="79" y="81"/>
                  </a:cubicBezTo>
                  <a:cubicBezTo>
                    <a:pt x="81" y="81"/>
                    <a:pt x="83" y="80"/>
                    <a:pt x="85" y="79"/>
                  </a:cubicBezTo>
                  <a:cubicBezTo>
                    <a:pt x="88" y="77"/>
                    <a:pt x="91" y="76"/>
                    <a:pt x="94" y="74"/>
                  </a:cubicBezTo>
                  <a:cubicBezTo>
                    <a:pt x="95" y="73"/>
                    <a:pt x="96" y="72"/>
                    <a:pt x="97" y="71"/>
                  </a:cubicBezTo>
                  <a:cubicBezTo>
                    <a:pt x="98" y="71"/>
                    <a:pt x="98" y="71"/>
                    <a:pt x="99" y="70"/>
                  </a:cubicBezTo>
                  <a:cubicBezTo>
                    <a:pt x="101" y="68"/>
                    <a:pt x="103" y="66"/>
                    <a:pt x="104" y="63"/>
                  </a:cubicBezTo>
                  <a:cubicBezTo>
                    <a:pt x="106" y="60"/>
                    <a:pt x="108" y="55"/>
                    <a:pt x="112" y="53"/>
                  </a:cubicBezTo>
                  <a:cubicBezTo>
                    <a:pt x="114" y="53"/>
                    <a:pt x="116" y="54"/>
                    <a:pt x="118" y="55"/>
                  </a:cubicBezTo>
                  <a:cubicBezTo>
                    <a:pt x="124" y="53"/>
                    <a:pt x="126" y="49"/>
                    <a:pt x="127" y="45"/>
                  </a:cubicBezTo>
                  <a:cubicBezTo>
                    <a:pt x="137" y="34"/>
                    <a:pt x="129" y="16"/>
                    <a:pt x="114" y="16"/>
                  </a:cubicBezTo>
                  <a:cubicBezTo>
                    <a:pt x="108" y="9"/>
                    <a:pt x="99" y="6"/>
                    <a:pt x="90" y="6"/>
                  </a:cubicBezTo>
                  <a:cubicBezTo>
                    <a:pt x="86" y="3"/>
                    <a:pt x="81" y="2"/>
                    <a:pt x="76" y="3"/>
                  </a:cubicBezTo>
                  <a:cubicBezTo>
                    <a:pt x="76" y="3"/>
                    <a:pt x="75" y="3"/>
                    <a:pt x="75" y="3"/>
                  </a:cubicBezTo>
                  <a:cubicBezTo>
                    <a:pt x="69" y="0"/>
                    <a:pt x="62" y="0"/>
                    <a:pt x="57" y="3"/>
                  </a:cubicBezTo>
                  <a:cubicBezTo>
                    <a:pt x="57" y="3"/>
                    <a:pt x="57" y="3"/>
                    <a:pt x="56" y="3"/>
                  </a:cubicBezTo>
                  <a:cubicBezTo>
                    <a:pt x="50" y="1"/>
                    <a:pt x="43" y="3"/>
                    <a:pt x="38" y="8"/>
                  </a:cubicBezTo>
                  <a:cubicBezTo>
                    <a:pt x="30" y="11"/>
                    <a:pt x="24" y="17"/>
                    <a:pt x="21" y="25"/>
                  </a:cubicBezTo>
                  <a:cubicBezTo>
                    <a:pt x="16" y="29"/>
                    <a:pt x="14" y="36"/>
                    <a:pt x="16" y="42"/>
                  </a:cubicBezTo>
                  <a:cubicBezTo>
                    <a:pt x="14" y="45"/>
                    <a:pt x="14" y="48"/>
                    <a:pt x="14" y="52"/>
                  </a:cubicBezTo>
                  <a:cubicBezTo>
                    <a:pt x="7" y="54"/>
                    <a:pt x="14" y="52"/>
                    <a:pt x="14" y="52"/>
                  </a:cubicBezTo>
                  <a:close/>
                  <a:moveTo>
                    <a:pt x="65" y="85"/>
                  </a:moveTo>
                  <a:cubicBezTo>
                    <a:pt x="61" y="85"/>
                    <a:pt x="58" y="78"/>
                    <a:pt x="57" y="77"/>
                  </a:cubicBezTo>
                  <a:cubicBezTo>
                    <a:pt x="57" y="77"/>
                    <a:pt x="57" y="77"/>
                    <a:pt x="57" y="77"/>
                  </a:cubicBezTo>
                  <a:cubicBezTo>
                    <a:pt x="57" y="77"/>
                    <a:pt x="57" y="77"/>
                    <a:pt x="57" y="77"/>
                  </a:cubicBezTo>
                  <a:cubicBezTo>
                    <a:pt x="59" y="72"/>
                    <a:pt x="60" y="66"/>
                    <a:pt x="64" y="62"/>
                  </a:cubicBezTo>
                  <a:cubicBezTo>
                    <a:pt x="64" y="62"/>
                    <a:pt x="64" y="62"/>
                    <a:pt x="64" y="62"/>
                  </a:cubicBezTo>
                  <a:cubicBezTo>
                    <a:pt x="64" y="61"/>
                    <a:pt x="65" y="60"/>
                    <a:pt x="66" y="60"/>
                  </a:cubicBezTo>
                  <a:cubicBezTo>
                    <a:pt x="66" y="60"/>
                    <a:pt x="66" y="60"/>
                    <a:pt x="66" y="60"/>
                  </a:cubicBezTo>
                  <a:cubicBezTo>
                    <a:pt x="67" y="60"/>
                    <a:pt x="67" y="60"/>
                    <a:pt x="68" y="60"/>
                  </a:cubicBezTo>
                  <a:cubicBezTo>
                    <a:pt x="68" y="60"/>
                    <a:pt x="68" y="60"/>
                    <a:pt x="68" y="60"/>
                  </a:cubicBezTo>
                  <a:cubicBezTo>
                    <a:pt x="68" y="60"/>
                    <a:pt x="68" y="60"/>
                    <a:pt x="68" y="60"/>
                  </a:cubicBezTo>
                  <a:cubicBezTo>
                    <a:pt x="69" y="60"/>
                    <a:pt x="69" y="60"/>
                    <a:pt x="69" y="60"/>
                  </a:cubicBezTo>
                  <a:cubicBezTo>
                    <a:pt x="70" y="61"/>
                    <a:pt x="70" y="61"/>
                    <a:pt x="70" y="61"/>
                  </a:cubicBezTo>
                  <a:cubicBezTo>
                    <a:pt x="71" y="62"/>
                    <a:pt x="71" y="62"/>
                    <a:pt x="71" y="62"/>
                  </a:cubicBezTo>
                  <a:cubicBezTo>
                    <a:pt x="71" y="62"/>
                    <a:pt x="71" y="63"/>
                    <a:pt x="72" y="63"/>
                  </a:cubicBezTo>
                  <a:cubicBezTo>
                    <a:pt x="72" y="64"/>
                    <a:pt x="72" y="64"/>
                    <a:pt x="72" y="64"/>
                  </a:cubicBezTo>
                  <a:cubicBezTo>
                    <a:pt x="73" y="64"/>
                    <a:pt x="73" y="65"/>
                    <a:pt x="73" y="66"/>
                  </a:cubicBezTo>
                  <a:cubicBezTo>
                    <a:pt x="74" y="67"/>
                    <a:pt x="74" y="69"/>
                    <a:pt x="74" y="70"/>
                  </a:cubicBezTo>
                  <a:cubicBezTo>
                    <a:pt x="74" y="73"/>
                    <a:pt x="75" y="76"/>
                    <a:pt x="73" y="79"/>
                  </a:cubicBezTo>
                  <a:cubicBezTo>
                    <a:pt x="71" y="82"/>
                    <a:pt x="68" y="84"/>
                    <a:pt x="65" y="85"/>
                  </a:cubicBezTo>
                  <a:cubicBezTo>
                    <a:pt x="61" y="85"/>
                    <a:pt x="67" y="84"/>
                    <a:pt x="65" y="85"/>
                  </a:cubicBezTo>
                  <a:close/>
                </a:path>
              </a:pathLst>
            </a:custGeom>
            <a:solidFill>
              <a:srgbClr val="1D11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49" name="Freeform 54">
              <a:extLst>
                <a:ext uri="{FF2B5EF4-FFF2-40B4-BE49-F238E27FC236}">
                  <a16:creationId xmlns:a16="http://schemas.microsoft.com/office/drawing/2014/main" id="{C02CC11C-4879-4933-9E81-77595626BCF7}"/>
                </a:ext>
              </a:extLst>
            </p:cNvPr>
            <p:cNvSpPr>
              <a:spLocks/>
            </p:cNvSpPr>
            <p:nvPr/>
          </p:nvSpPr>
          <p:spPr bwMode="auto">
            <a:xfrm>
              <a:off x="5260975" y="3878263"/>
              <a:ext cx="198437" cy="184150"/>
            </a:xfrm>
            <a:custGeom>
              <a:avLst/>
              <a:gdLst>
                <a:gd name="T0" fmla="*/ 0 w 52"/>
                <a:gd name="T1" fmla="*/ 19182 h 48"/>
                <a:gd name="T2" fmla="*/ 19080 w 52"/>
                <a:gd name="T3" fmla="*/ 0 h 48"/>
                <a:gd name="T4" fmla="*/ 198437 w 52"/>
                <a:gd name="T5" fmla="*/ 126603 h 48"/>
                <a:gd name="T6" fmla="*/ 186989 w 52"/>
                <a:gd name="T7" fmla="*/ 184150 h 48"/>
                <a:gd name="T8" fmla="*/ 0 w 52"/>
                <a:gd name="T9" fmla="*/ 19182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48">
                  <a:moveTo>
                    <a:pt x="0" y="5"/>
                  </a:moveTo>
                  <a:cubicBezTo>
                    <a:pt x="5" y="0"/>
                    <a:pt x="5" y="0"/>
                    <a:pt x="5" y="0"/>
                  </a:cubicBezTo>
                  <a:cubicBezTo>
                    <a:pt x="52" y="33"/>
                    <a:pt x="52" y="33"/>
                    <a:pt x="52" y="33"/>
                  </a:cubicBezTo>
                  <a:cubicBezTo>
                    <a:pt x="51" y="38"/>
                    <a:pt x="49" y="48"/>
                    <a:pt x="49" y="48"/>
                  </a:cubicBezTo>
                  <a:lnTo>
                    <a:pt x="0" y="5"/>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0" name="Freeform 55">
              <a:extLst>
                <a:ext uri="{FF2B5EF4-FFF2-40B4-BE49-F238E27FC236}">
                  <a16:creationId xmlns:a16="http://schemas.microsoft.com/office/drawing/2014/main" id="{26D26124-62F6-44D1-9B39-D8DD66483DEC}"/>
                </a:ext>
              </a:extLst>
            </p:cNvPr>
            <p:cNvSpPr>
              <a:spLocks noEditPoints="1"/>
            </p:cNvSpPr>
            <p:nvPr/>
          </p:nvSpPr>
          <p:spPr bwMode="auto">
            <a:xfrm>
              <a:off x="5973763" y="4857750"/>
              <a:ext cx="738187" cy="1300163"/>
            </a:xfrm>
            <a:custGeom>
              <a:avLst/>
              <a:gdLst>
                <a:gd name="T0" fmla="*/ 0 w 465"/>
                <a:gd name="T1" fmla="*/ 0 h 819"/>
                <a:gd name="T2" fmla="*/ 738187 w 465"/>
                <a:gd name="T3" fmla="*/ 0 h 819"/>
                <a:gd name="T4" fmla="*/ 738187 w 465"/>
                <a:gd name="T5" fmla="*/ 1300163 h 819"/>
                <a:gd name="T6" fmla="*/ 0 w 465"/>
                <a:gd name="T7" fmla="*/ 1300163 h 819"/>
                <a:gd name="T8" fmla="*/ 0 w 465"/>
                <a:gd name="T9" fmla="*/ 0 h 819"/>
                <a:gd name="T10" fmla="*/ 715962 w 465"/>
                <a:gd name="T11" fmla="*/ 23813 h 819"/>
                <a:gd name="T12" fmla="*/ 25400 w 465"/>
                <a:gd name="T13" fmla="*/ 23813 h 819"/>
                <a:gd name="T14" fmla="*/ 25400 w 465"/>
                <a:gd name="T15" fmla="*/ 1273175 h 819"/>
                <a:gd name="T16" fmla="*/ 715962 w 465"/>
                <a:gd name="T17" fmla="*/ 1273175 h 819"/>
                <a:gd name="T18" fmla="*/ 715962 w 465"/>
                <a:gd name="T19" fmla="*/ 23813 h 8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5" h="819">
                  <a:moveTo>
                    <a:pt x="0" y="0"/>
                  </a:moveTo>
                  <a:lnTo>
                    <a:pt x="465" y="0"/>
                  </a:lnTo>
                  <a:lnTo>
                    <a:pt x="465" y="819"/>
                  </a:lnTo>
                  <a:lnTo>
                    <a:pt x="0" y="819"/>
                  </a:lnTo>
                  <a:lnTo>
                    <a:pt x="0" y="0"/>
                  </a:lnTo>
                  <a:close/>
                  <a:moveTo>
                    <a:pt x="451" y="15"/>
                  </a:moveTo>
                  <a:lnTo>
                    <a:pt x="16" y="15"/>
                  </a:lnTo>
                  <a:lnTo>
                    <a:pt x="16" y="802"/>
                  </a:lnTo>
                  <a:lnTo>
                    <a:pt x="451" y="802"/>
                  </a:lnTo>
                  <a:lnTo>
                    <a:pt x="451" y="15"/>
                  </a:lnTo>
                  <a:close/>
                </a:path>
              </a:pathLst>
            </a:custGeom>
            <a:solidFill>
              <a:srgbClr val="2D3D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1" name="Rectangle 56">
              <a:extLst>
                <a:ext uri="{FF2B5EF4-FFF2-40B4-BE49-F238E27FC236}">
                  <a16:creationId xmlns:a16="http://schemas.microsoft.com/office/drawing/2014/main" id="{C17FC3E4-832B-4308-8760-B8191150B463}"/>
                </a:ext>
              </a:extLst>
            </p:cNvPr>
            <p:cNvSpPr>
              <a:spLocks noChangeArrowheads="1"/>
            </p:cNvSpPr>
            <p:nvPr/>
          </p:nvSpPr>
          <p:spPr bwMode="auto">
            <a:xfrm>
              <a:off x="5821363" y="4808538"/>
              <a:ext cx="1046162" cy="76200"/>
            </a:xfrm>
            <a:prstGeom prst="rect">
              <a:avLst/>
            </a:prstGeom>
            <a:solidFill>
              <a:srgbClr val="4860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sp>
          <p:nvSpPr>
            <p:cNvPr id="152" name="Freeform 57">
              <a:extLst>
                <a:ext uri="{FF2B5EF4-FFF2-40B4-BE49-F238E27FC236}">
                  <a16:creationId xmlns:a16="http://schemas.microsoft.com/office/drawing/2014/main" id="{4B6456CB-E6D0-40BC-A7B2-7EE1ED13118A}"/>
                </a:ext>
              </a:extLst>
            </p:cNvPr>
            <p:cNvSpPr>
              <a:spLocks/>
            </p:cNvSpPr>
            <p:nvPr/>
          </p:nvSpPr>
          <p:spPr bwMode="auto">
            <a:xfrm>
              <a:off x="6510338" y="4248150"/>
              <a:ext cx="190500" cy="563563"/>
            </a:xfrm>
            <a:custGeom>
              <a:avLst/>
              <a:gdLst>
                <a:gd name="T0" fmla="*/ 15240 w 50"/>
                <a:gd name="T1" fmla="*/ 563563 h 148"/>
                <a:gd name="T2" fmla="*/ 125730 w 50"/>
                <a:gd name="T3" fmla="*/ 563563 h 148"/>
                <a:gd name="T4" fmla="*/ 190500 w 50"/>
                <a:gd name="T5" fmla="*/ 502637 h 148"/>
                <a:gd name="T6" fmla="*/ 190500 w 50"/>
                <a:gd name="T7" fmla="*/ 45694 h 148"/>
                <a:gd name="T8" fmla="*/ 148590 w 50"/>
                <a:gd name="T9" fmla="*/ 3808 h 148"/>
                <a:gd name="T10" fmla="*/ 140970 w 50"/>
                <a:gd name="T11" fmla="*/ 0 h 148"/>
                <a:gd name="T12" fmla="*/ 125730 w 50"/>
                <a:gd name="T13" fmla="*/ 15231 h 148"/>
                <a:gd name="T14" fmla="*/ 137160 w 50"/>
                <a:gd name="T15" fmla="*/ 26655 h 148"/>
                <a:gd name="T16" fmla="*/ 144780 w 50"/>
                <a:gd name="T17" fmla="*/ 26655 h 148"/>
                <a:gd name="T18" fmla="*/ 163830 w 50"/>
                <a:gd name="T19" fmla="*/ 45694 h 148"/>
                <a:gd name="T20" fmla="*/ 163830 w 50"/>
                <a:gd name="T21" fmla="*/ 502637 h 148"/>
                <a:gd name="T22" fmla="*/ 125730 w 50"/>
                <a:gd name="T23" fmla="*/ 536908 h 148"/>
                <a:gd name="T24" fmla="*/ 15240 w 50"/>
                <a:gd name="T25" fmla="*/ 536908 h 148"/>
                <a:gd name="T26" fmla="*/ 0 w 50"/>
                <a:gd name="T27" fmla="*/ 552139 h 148"/>
                <a:gd name="T28" fmla="*/ 15240 w 50"/>
                <a:gd name="T29" fmla="*/ 563563 h 1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8">
                  <a:moveTo>
                    <a:pt x="4" y="148"/>
                  </a:moveTo>
                  <a:cubicBezTo>
                    <a:pt x="33" y="148"/>
                    <a:pt x="33" y="148"/>
                    <a:pt x="33" y="148"/>
                  </a:cubicBezTo>
                  <a:cubicBezTo>
                    <a:pt x="42" y="148"/>
                    <a:pt x="50" y="141"/>
                    <a:pt x="50" y="132"/>
                  </a:cubicBezTo>
                  <a:cubicBezTo>
                    <a:pt x="50" y="12"/>
                    <a:pt x="50" y="12"/>
                    <a:pt x="50" y="12"/>
                  </a:cubicBezTo>
                  <a:cubicBezTo>
                    <a:pt x="50" y="6"/>
                    <a:pt x="45" y="1"/>
                    <a:pt x="39" y="1"/>
                  </a:cubicBezTo>
                  <a:cubicBezTo>
                    <a:pt x="37" y="0"/>
                    <a:pt x="37" y="0"/>
                    <a:pt x="37" y="0"/>
                  </a:cubicBezTo>
                  <a:cubicBezTo>
                    <a:pt x="35" y="0"/>
                    <a:pt x="33" y="2"/>
                    <a:pt x="33" y="4"/>
                  </a:cubicBezTo>
                  <a:cubicBezTo>
                    <a:pt x="33" y="5"/>
                    <a:pt x="34" y="7"/>
                    <a:pt x="36" y="7"/>
                  </a:cubicBezTo>
                  <a:cubicBezTo>
                    <a:pt x="38" y="7"/>
                    <a:pt x="38" y="7"/>
                    <a:pt x="38" y="7"/>
                  </a:cubicBezTo>
                  <a:cubicBezTo>
                    <a:pt x="41" y="8"/>
                    <a:pt x="43" y="10"/>
                    <a:pt x="43" y="12"/>
                  </a:cubicBezTo>
                  <a:cubicBezTo>
                    <a:pt x="43" y="132"/>
                    <a:pt x="43" y="132"/>
                    <a:pt x="43" y="132"/>
                  </a:cubicBezTo>
                  <a:cubicBezTo>
                    <a:pt x="43" y="137"/>
                    <a:pt x="39" y="141"/>
                    <a:pt x="33" y="141"/>
                  </a:cubicBezTo>
                  <a:cubicBezTo>
                    <a:pt x="4" y="141"/>
                    <a:pt x="4" y="141"/>
                    <a:pt x="4" y="141"/>
                  </a:cubicBezTo>
                  <a:cubicBezTo>
                    <a:pt x="2" y="141"/>
                    <a:pt x="0" y="143"/>
                    <a:pt x="0" y="145"/>
                  </a:cubicBezTo>
                  <a:cubicBezTo>
                    <a:pt x="0" y="147"/>
                    <a:pt x="2" y="148"/>
                    <a:pt x="4" y="148"/>
                  </a:cubicBezTo>
                  <a:close/>
                </a:path>
              </a:pathLst>
            </a:custGeom>
            <a:solidFill>
              <a:srgbClr val="3141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3" name="Freeform 58">
              <a:extLst>
                <a:ext uri="{FF2B5EF4-FFF2-40B4-BE49-F238E27FC236}">
                  <a16:creationId xmlns:a16="http://schemas.microsoft.com/office/drawing/2014/main" id="{5359140A-E7C7-419F-AC28-04737FBCBF97}"/>
                </a:ext>
              </a:extLst>
            </p:cNvPr>
            <p:cNvSpPr>
              <a:spLocks/>
            </p:cNvSpPr>
            <p:nvPr/>
          </p:nvSpPr>
          <p:spPr bwMode="auto">
            <a:xfrm>
              <a:off x="6540500" y="3821113"/>
              <a:ext cx="149225" cy="884238"/>
            </a:xfrm>
            <a:custGeom>
              <a:avLst/>
              <a:gdLst>
                <a:gd name="T0" fmla="*/ 34437 w 39"/>
                <a:gd name="T1" fmla="*/ 880427 h 232"/>
                <a:gd name="T2" fmla="*/ 76526 w 39"/>
                <a:gd name="T3" fmla="*/ 846124 h 232"/>
                <a:gd name="T4" fmla="*/ 145399 w 39"/>
                <a:gd name="T5" fmla="*/ 41925 h 232"/>
                <a:gd name="T6" fmla="*/ 114788 w 39"/>
                <a:gd name="T7" fmla="*/ 0 h 232"/>
                <a:gd name="T8" fmla="*/ 72699 w 39"/>
                <a:gd name="T9" fmla="*/ 34302 h 232"/>
                <a:gd name="T10" fmla="*/ 0 w 39"/>
                <a:gd name="T11" fmla="*/ 842313 h 232"/>
                <a:gd name="T12" fmla="*/ 34437 w 39"/>
                <a:gd name="T13" fmla="*/ 880427 h 2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 h="232">
                  <a:moveTo>
                    <a:pt x="9" y="231"/>
                  </a:moveTo>
                  <a:cubicBezTo>
                    <a:pt x="15" y="232"/>
                    <a:pt x="19" y="228"/>
                    <a:pt x="20" y="222"/>
                  </a:cubicBezTo>
                  <a:cubicBezTo>
                    <a:pt x="38" y="11"/>
                    <a:pt x="38" y="11"/>
                    <a:pt x="38" y="11"/>
                  </a:cubicBezTo>
                  <a:cubicBezTo>
                    <a:pt x="39" y="6"/>
                    <a:pt x="35" y="1"/>
                    <a:pt x="30" y="0"/>
                  </a:cubicBezTo>
                  <a:cubicBezTo>
                    <a:pt x="24" y="0"/>
                    <a:pt x="20" y="4"/>
                    <a:pt x="19" y="9"/>
                  </a:cubicBezTo>
                  <a:cubicBezTo>
                    <a:pt x="0" y="221"/>
                    <a:pt x="0" y="221"/>
                    <a:pt x="0" y="221"/>
                  </a:cubicBezTo>
                  <a:cubicBezTo>
                    <a:pt x="0" y="226"/>
                    <a:pt x="4" y="231"/>
                    <a:pt x="9" y="231"/>
                  </a:cubicBezTo>
                  <a:close/>
                </a:path>
              </a:pathLst>
            </a:custGeom>
            <a:solidFill>
              <a:srgbClr val="91B3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4" name="Freeform 59">
              <a:extLst>
                <a:ext uri="{FF2B5EF4-FFF2-40B4-BE49-F238E27FC236}">
                  <a16:creationId xmlns:a16="http://schemas.microsoft.com/office/drawing/2014/main" id="{1294B8A4-1F6A-4BA2-895F-C749113F3706}"/>
                </a:ext>
              </a:extLst>
            </p:cNvPr>
            <p:cNvSpPr>
              <a:spLocks/>
            </p:cNvSpPr>
            <p:nvPr/>
          </p:nvSpPr>
          <p:spPr bwMode="auto">
            <a:xfrm>
              <a:off x="5024438" y="3905250"/>
              <a:ext cx="936625" cy="1384300"/>
            </a:xfrm>
            <a:custGeom>
              <a:avLst/>
              <a:gdLst>
                <a:gd name="T0" fmla="*/ 15230 w 246"/>
                <a:gd name="T1" fmla="*/ 26694 h 363"/>
                <a:gd name="T2" fmla="*/ 41882 w 246"/>
                <a:gd name="T3" fmla="*/ 0 h 363"/>
                <a:gd name="T4" fmla="*/ 64726 w 246"/>
                <a:gd name="T5" fmla="*/ 26694 h 363"/>
                <a:gd name="T6" fmla="*/ 87571 w 246"/>
                <a:gd name="T7" fmla="*/ 522449 h 363"/>
                <a:gd name="T8" fmla="*/ 217023 w 246"/>
                <a:gd name="T9" fmla="*/ 972442 h 363"/>
                <a:gd name="T10" fmla="*/ 262712 w 246"/>
                <a:gd name="T11" fmla="*/ 1281336 h 363"/>
                <a:gd name="T12" fmla="*/ 887129 w 246"/>
                <a:gd name="T13" fmla="*/ 1281336 h 363"/>
                <a:gd name="T14" fmla="*/ 936625 w 246"/>
                <a:gd name="T15" fmla="*/ 1334725 h 363"/>
                <a:gd name="T16" fmla="*/ 887129 w 246"/>
                <a:gd name="T17" fmla="*/ 1384300 h 363"/>
                <a:gd name="T18" fmla="*/ 251290 w 246"/>
                <a:gd name="T19" fmla="*/ 1384300 h 363"/>
                <a:gd name="T20" fmla="*/ 201793 w 246"/>
                <a:gd name="T21" fmla="*/ 1334725 h 363"/>
                <a:gd name="T22" fmla="*/ 205601 w 246"/>
                <a:gd name="T23" fmla="*/ 1311844 h 363"/>
                <a:gd name="T24" fmla="*/ 167526 w 246"/>
                <a:gd name="T25" fmla="*/ 991510 h 363"/>
                <a:gd name="T26" fmla="*/ 34267 w 246"/>
                <a:gd name="T27" fmla="*/ 530076 h 363"/>
                <a:gd name="T28" fmla="*/ 15230 w 246"/>
                <a:gd name="T29" fmla="*/ 26694 h 3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6" h="363">
                  <a:moveTo>
                    <a:pt x="4" y="7"/>
                  </a:moveTo>
                  <a:cubicBezTo>
                    <a:pt x="4" y="3"/>
                    <a:pt x="7" y="0"/>
                    <a:pt x="11" y="0"/>
                  </a:cubicBezTo>
                  <a:cubicBezTo>
                    <a:pt x="15" y="0"/>
                    <a:pt x="18" y="4"/>
                    <a:pt x="17" y="7"/>
                  </a:cubicBezTo>
                  <a:cubicBezTo>
                    <a:pt x="17" y="8"/>
                    <a:pt x="14" y="74"/>
                    <a:pt x="23" y="137"/>
                  </a:cubicBezTo>
                  <a:cubicBezTo>
                    <a:pt x="31" y="191"/>
                    <a:pt x="41" y="221"/>
                    <a:pt x="57" y="255"/>
                  </a:cubicBezTo>
                  <a:cubicBezTo>
                    <a:pt x="72" y="287"/>
                    <a:pt x="71" y="318"/>
                    <a:pt x="69" y="336"/>
                  </a:cubicBezTo>
                  <a:cubicBezTo>
                    <a:pt x="233" y="336"/>
                    <a:pt x="233" y="336"/>
                    <a:pt x="233" y="336"/>
                  </a:cubicBezTo>
                  <a:cubicBezTo>
                    <a:pt x="240" y="336"/>
                    <a:pt x="246" y="342"/>
                    <a:pt x="246" y="350"/>
                  </a:cubicBezTo>
                  <a:cubicBezTo>
                    <a:pt x="246" y="357"/>
                    <a:pt x="240" y="363"/>
                    <a:pt x="233" y="363"/>
                  </a:cubicBezTo>
                  <a:cubicBezTo>
                    <a:pt x="66" y="363"/>
                    <a:pt x="66" y="363"/>
                    <a:pt x="66" y="363"/>
                  </a:cubicBezTo>
                  <a:cubicBezTo>
                    <a:pt x="59" y="363"/>
                    <a:pt x="53" y="357"/>
                    <a:pt x="53" y="350"/>
                  </a:cubicBezTo>
                  <a:cubicBezTo>
                    <a:pt x="53" y="348"/>
                    <a:pt x="53" y="346"/>
                    <a:pt x="54" y="344"/>
                  </a:cubicBezTo>
                  <a:cubicBezTo>
                    <a:pt x="56" y="333"/>
                    <a:pt x="61" y="297"/>
                    <a:pt x="44" y="260"/>
                  </a:cubicBezTo>
                  <a:cubicBezTo>
                    <a:pt x="28" y="226"/>
                    <a:pt x="17" y="195"/>
                    <a:pt x="9" y="139"/>
                  </a:cubicBezTo>
                  <a:cubicBezTo>
                    <a:pt x="0" y="74"/>
                    <a:pt x="4" y="7"/>
                    <a:pt x="4" y="7"/>
                  </a:cubicBezTo>
                  <a:close/>
                </a:path>
              </a:pathLst>
            </a:custGeom>
            <a:solidFill>
              <a:srgbClr val="2D3D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5" name="Rectangle 60">
              <a:extLst>
                <a:ext uri="{FF2B5EF4-FFF2-40B4-BE49-F238E27FC236}">
                  <a16:creationId xmlns:a16="http://schemas.microsoft.com/office/drawing/2014/main" id="{7F05B7CA-3A77-4EFB-A16F-D1024A3DE30B}"/>
                </a:ext>
              </a:extLst>
            </p:cNvPr>
            <p:cNvSpPr>
              <a:spLocks noChangeArrowheads="1"/>
            </p:cNvSpPr>
            <p:nvPr/>
          </p:nvSpPr>
          <p:spPr bwMode="auto">
            <a:xfrm>
              <a:off x="5554663" y="5289550"/>
              <a:ext cx="79375" cy="438150"/>
            </a:xfrm>
            <a:prstGeom prst="rect">
              <a:avLst/>
            </a:prstGeom>
            <a:solidFill>
              <a:srgbClr val="2D3D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sp>
          <p:nvSpPr>
            <p:cNvPr id="156" name="Freeform 61">
              <a:extLst>
                <a:ext uri="{FF2B5EF4-FFF2-40B4-BE49-F238E27FC236}">
                  <a16:creationId xmlns:a16="http://schemas.microsoft.com/office/drawing/2014/main" id="{A0EB649F-34F3-4B49-A1CE-C1C33504EFA7}"/>
                </a:ext>
              </a:extLst>
            </p:cNvPr>
            <p:cNvSpPr>
              <a:spLocks/>
            </p:cNvSpPr>
            <p:nvPr/>
          </p:nvSpPr>
          <p:spPr bwMode="auto">
            <a:xfrm>
              <a:off x="5334000" y="5727700"/>
              <a:ext cx="520700" cy="384175"/>
            </a:xfrm>
            <a:custGeom>
              <a:avLst/>
              <a:gdLst>
                <a:gd name="T0" fmla="*/ 3801 w 137"/>
                <a:gd name="T1" fmla="*/ 361353 h 101"/>
                <a:gd name="T2" fmla="*/ 239446 w 137"/>
                <a:gd name="T3" fmla="*/ 216812 h 101"/>
                <a:gd name="T4" fmla="*/ 239446 w 137"/>
                <a:gd name="T5" fmla="*/ 0 h 101"/>
                <a:gd name="T6" fmla="*/ 281254 w 137"/>
                <a:gd name="T7" fmla="*/ 0 h 101"/>
                <a:gd name="T8" fmla="*/ 281254 w 137"/>
                <a:gd name="T9" fmla="*/ 216812 h 101"/>
                <a:gd name="T10" fmla="*/ 516899 w 137"/>
                <a:gd name="T11" fmla="*/ 361353 h 101"/>
                <a:gd name="T12" fmla="*/ 509298 w 137"/>
                <a:gd name="T13" fmla="*/ 380371 h 101"/>
                <a:gd name="T14" fmla="*/ 505497 w 137"/>
                <a:gd name="T15" fmla="*/ 380371 h 101"/>
                <a:gd name="T16" fmla="*/ 494095 w 137"/>
                <a:gd name="T17" fmla="*/ 376568 h 101"/>
                <a:gd name="T18" fmla="*/ 273653 w 137"/>
                <a:gd name="T19" fmla="*/ 243438 h 101"/>
                <a:gd name="T20" fmla="*/ 273653 w 137"/>
                <a:gd name="T21" fmla="*/ 368960 h 101"/>
                <a:gd name="T22" fmla="*/ 258450 w 137"/>
                <a:gd name="T23" fmla="*/ 380371 h 101"/>
                <a:gd name="T24" fmla="*/ 247047 w 137"/>
                <a:gd name="T25" fmla="*/ 368960 h 101"/>
                <a:gd name="T26" fmla="*/ 247047 w 137"/>
                <a:gd name="T27" fmla="*/ 243438 h 101"/>
                <a:gd name="T28" fmla="*/ 26605 w 137"/>
                <a:gd name="T29" fmla="*/ 376568 h 101"/>
                <a:gd name="T30" fmla="*/ 7601 w 137"/>
                <a:gd name="T31" fmla="*/ 380371 h 101"/>
                <a:gd name="T32" fmla="*/ 3801 w 137"/>
                <a:gd name="T33" fmla="*/ 361353 h 1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7" h="101">
                  <a:moveTo>
                    <a:pt x="1" y="95"/>
                  </a:moveTo>
                  <a:cubicBezTo>
                    <a:pt x="14" y="73"/>
                    <a:pt x="38" y="59"/>
                    <a:pt x="63" y="57"/>
                  </a:cubicBezTo>
                  <a:cubicBezTo>
                    <a:pt x="63" y="0"/>
                    <a:pt x="63" y="0"/>
                    <a:pt x="63" y="0"/>
                  </a:cubicBezTo>
                  <a:cubicBezTo>
                    <a:pt x="74" y="0"/>
                    <a:pt x="74" y="0"/>
                    <a:pt x="74" y="0"/>
                  </a:cubicBezTo>
                  <a:cubicBezTo>
                    <a:pt x="74" y="57"/>
                    <a:pt x="74" y="57"/>
                    <a:pt x="74" y="57"/>
                  </a:cubicBezTo>
                  <a:cubicBezTo>
                    <a:pt x="99" y="59"/>
                    <a:pt x="122" y="73"/>
                    <a:pt x="136" y="95"/>
                  </a:cubicBezTo>
                  <a:cubicBezTo>
                    <a:pt x="137" y="97"/>
                    <a:pt x="136" y="99"/>
                    <a:pt x="134" y="100"/>
                  </a:cubicBezTo>
                  <a:cubicBezTo>
                    <a:pt x="134" y="100"/>
                    <a:pt x="133" y="100"/>
                    <a:pt x="133" y="100"/>
                  </a:cubicBezTo>
                  <a:cubicBezTo>
                    <a:pt x="132" y="100"/>
                    <a:pt x="130" y="100"/>
                    <a:pt x="130" y="99"/>
                  </a:cubicBezTo>
                  <a:cubicBezTo>
                    <a:pt x="117" y="78"/>
                    <a:pt x="96" y="65"/>
                    <a:pt x="72" y="64"/>
                  </a:cubicBezTo>
                  <a:cubicBezTo>
                    <a:pt x="72" y="97"/>
                    <a:pt x="72" y="97"/>
                    <a:pt x="72" y="97"/>
                  </a:cubicBezTo>
                  <a:cubicBezTo>
                    <a:pt x="72" y="99"/>
                    <a:pt x="70" y="100"/>
                    <a:pt x="68" y="100"/>
                  </a:cubicBezTo>
                  <a:cubicBezTo>
                    <a:pt x="67" y="100"/>
                    <a:pt x="65" y="99"/>
                    <a:pt x="65" y="97"/>
                  </a:cubicBezTo>
                  <a:cubicBezTo>
                    <a:pt x="65" y="64"/>
                    <a:pt x="65" y="64"/>
                    <a:pt x="65" y="64"/>
                  </a:cubicBezTo>
                  <a:cubicBezTo>
                    <a:pt x="41" y="65"/>
                    <a:pt x="19" y="78"/>
                    <a:pt x="7" y="99"/>
                  </a:cubicBezTo>
                  <a:cubicBezTo>
                    <a:pt x="6" y="100"/>
                    <a:pt x="4" y="101"/>
                    <a:pt x="2" y="100"/>
                  </a:cubicBezTo>
                  <a:cubicBezTo>
                    <a:pt x="1" y="99"/>
                    <a:pt x="0" y="97"/>
                    <a:pt x="1" y="95"/>
                  </a:cubicBezTo>
                  <a:close/>
                </a:path>
              </a:pathLst>
            </a:custGeom>
            <a:solidFill>
              <a:srgbClr val="465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Open Sans" pitchFamily="34" charset="0"/>
              </a:endParaRPr>
            </a:p>
          </p:txBody>
        </p:sp>
        <p:sp>
          <p:nvSpPr>
            <p:cNvPr id="157" name="Oval 62">
              <a:extLst>
                <a:ext uri="{FF2B5EF4-FFF2-40B4-BE49-F238E27FC236}">
                  <a16:creationId xmlns:a16="http://schemas.microsoft.com/office/drawing/2014/main" id="{A2C3ECC3-7018-4BC2-91CB-F5F392E05C55}"/>
                </a:ext>
              </a:extLst>
            </p:cNvPr>
            <p:cNvSpPr>
              <a:spLocks noChangeArrowheads="1"/>
            </p:cNvSpPr>
            <p:nvPr/>
          </p:nvSpPr>
          <p:spPr bwMode="auto">
            <a:xfrm>
              <a:off x="5546725" y="6051550"/>
              <a:ext cx="95250" cy="90488"/>
            </a:xfrm>
            <a:prstGeom prst="ellipse">
              <a:avLst/>
            </a:prstGeom>
            <a:solidFill>
              <a:srgbClr val="2D3D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sp>
          <p:nvSpPr>
            <p:cNvPr id="158" name="Oval 63">
              <a:extLst>
                <a:ext uri="{FF2B5EF4-FFF2-40B4-BE49-F238E27FC236}">
                  <a16:creationId xmlns:a16="http://schemas.microsoft.com/office/drawing/2014/main" id="{37AC95EE-9901-4012-981A-3EEFB34C927A}"/>
                </a:ext>
              </a:extLst>
            </p:cNvPr>
            <p:cNvSpPr>
              <a:spLocks noChangeArrowheads="1"/>
            </p:cNvSpPr>
            <p:nvPr/>
          </p:nvSpPr>
          <p:spPr bwMode="auto">
            <a:xfrm>
              <a:off x="5302250" y="6051550"/>
              <a:ext cx="92075" cy="90488"/>
            </a:xfrm>
            <a:prstGeom prst="ellipse">
              <a:avLst/>
            </a:prstGeom>
            <a:solidFill>
              <a:srgbClr val="2D3D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sp>
          <p:nvSpPr>
            <p:cNvPr id="159" name="Oval 64">
              <a:extLst>
                <a:ext uri="{FF2B5EF4-FFF2-40B4-BE49-F238E27FC236}">
                  <a16:creationId xmlns:a16="http://schemas.microsoft.com/office/drawing/2014/main" id="{D6272E30-F8DB-4EBA-9947-BCA0113D7D93}"/>
                </a:ext>
              </a:extLst>
            </p:cNvPr>
            <p:cNvSpPr>
              <a:spLocks noChangeArrowheads="1"/>
            </p:cNvSpPr>
            <p:nvPr/>
          </p:nvSpPr>
          <p:spPr bwMode="auto">
            <a:xfrm>
              <a:off x="5789613" y="6051550"/>
              <a:ext cx="95250" cy="90488"/>
            </a:xfrm>
            <a:prstGeom prst="ellipse">
              <a:avLst/>
            </a:prstGeom>
            <a:solidFill>
              <a:srgbClr val="2D3D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fontAlgn="base">
                <a:spcBef>
                  <a:spcPct val="0"/>
                </a:spcBef>
                <a:spcAft>
                  <a:spcPct val="0"/>
                </a:spcAft>
                <a:defRPr>
                  <a:solidFill>
                    <a:schemeClr val="tx1"/>
                  </a:solidFill>
                  <a:latin typeface="Open Sans" pitchFamily="34" charset="0"/>
                </a:defRPr>
              </a:lvl6pPr>
              <a:lvl7pPr marL="2971800" indent="-228600" fontAlgn="base">
                <a:spcBef>
                  <a:spcPct val="0"/>
                </a:spcBef>
                <a:spcAft>
                  <a:spcPct val="0"/>
                </a:spcAft>
                <a:defRPr>
                  <a:solidFill>
                    <a:schemeClr val="tx1"/>
                  </a:solidFill>
                  <a:latin typeface="Open Sans" pitchFamily="34" charset="0"/>
                </a:defRPr>
              </a:lvl7pPr>
              <a:lvl8pPr marL="3429000" indent="-228600" fontAlgn="base">
                <a:spcBef>
                  <a:spcPct val="0"/>
                </a:spcBef>
                <a:spcAft>
                  <a:spcPct val="0"/>
                </a:spcAft>
                <a:defRPr>
                  <a:solidFill>
                    <a:schemeClr val="tx1"/>
                  </a:solidFill>
                  <a:latin typeface="Open Sans" pitchFamily="34" charset="0"/>
                </a:defRPr>
              </a:lvl8pPr>
              <a:lvl9pPr marL="3886200" indent="-228600" fontAlgn="base">
                <a:spcBef>
                  <a:spcPct val="0"/>
                </a:spcBef>
                <a:spcAft>
                  <a:spcPct val="0"/>
                </a:spcAft>
                <a:defRPr>
                  <a:solidFill>
                    <a:schemeClr val="tx1"/>
                  </a:solidFill>
                  <a:latin typeface="Open San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it-IT" altLang="it-IT" sz="1800" b="0" i="0" u="none" strike="noStrike" kern="0" cap="none" spc="0" normalizeH="0" baseline="0" noProof="0">
                <a:ln>
                  <a:noFill/>
                </a:ln>
                <a:solidFill>
                  <a:prstClr val="black"/>
                </a:solidFill>
                <a:effectLst/>
                <a:uLnTx/>
                <a:uFillTx/>
                <a:latin typeface="Open Sans" pitchFamily="34" charset="0"/>
              </a:endParaRPr>
            </a:p>
          </p:txBody>
        </p:sp>
      </p:grpSp>
      <p:grpSp>
        <p:nvGrpSpPr>
          <p:cNvPr id="160" name="Sitting man">
            <a:extLst>
              <a:ext uri="{FF2B5EF4-FFF2-40B4-BE49-F238E27FC236}">
                <a16:creationId xmlns:a16="http://schemas.microsoft.com/office/drawing/2014/main" id="{A3680925-5EC4-457F-88CE-405A204BE337}"/>
              </a:ext>
            </a:extLst>
          </p:cNvPr>
          <p:cNvGrpSpPr>
            <a:grpSpLocks/>
          </p:cNvGrpSpPr>
          <p:nvPr/>
        </p:nvGrpSpPr>
        <p:grpSpPr bwMode="auto">
          <a:xfrm>
            <a:off x="7564438" y="4675188"/>
            <a:ext cx="1562100" cy="1847850"/>
            <a:chOff x="7564438" y="4675188"/>
            <a:chExt cx="1562099" cy="1847850"/>
          </a:xfrm>
        </p:grpSpPr>
        <p:sp>
          <p:nvSpPr>
            <p:cNvPr id="161" name="Freeform 65">
              <a:extLst>
                <a:ext uri="{FF2B5EF4-FFF2-40B4-BE49-F238E27FC236}">
                  <a16:creationId xmlns:a16="http://schemas.microsoft.com/office/drawing/2014/main" id="{B3F70685-37A1-47A1-BC04-2EAD998EFC6E}"/>
                </a:ext>
              </a:extLst>
            </p:cNvPr>
            <p:cNvSpPr>
              <a:spLocks/>
            </p:cNvSpPr>
            <p:nvPr/>
          </p:nvSpPr>
          <p:spPr bwMode="auto">
            <a:xfrm>
              <a:off x="7937500" y="5194300"/>
              <a:ext cx="407987" cy="692150"/>
            </a:xfrm>
            <a:custGeom>
              <a:avLst/>
              <a:gdLst>
                <a:gd name="T0" fmla="*/ 362231 w 107"/>
                <a:gd name="T1" fmla="*/ 0 h 182"/>
                <a:gd name="T2" fmla="*/ 175396 w 107"/>
                <a:gd name="T3" fmla="*/ 186348 h 182"/>
                <a:gd name="T4" fmla="*/ 0 w 107"/>
                <a:gd name="T5" fmla="*/ 501999 h 182"/>
                <a:gd name="T6" fmla="*/ 34317 w 107"/>
                <a:gd name="T7" fmla="*/ 680741 h 182"/>
                <a:gd name="T8" fmla="*/ 190648 w 107"/>
                <a:gd name="T9" fmla="*/ 536226 h 182"/>
                <a:gd name="T10" fmla="*/ 407987 w 107"/>
                <a:gd name="T11" fmla="*/ 231984 h 182"/>
                <a:gd name="T12" fmla="*/ 362231 w 107"/>
                <a:gd name="T13" fmla="*/ 0 h 1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7" h="182">
                  <a:moveTo>
                    <a:pt x="95" y="0"/>
                  </a:moveTo>
                  <a:cubicBezTo>
                    <a:pt x="71" y="13"/>
                    <a:pt x="56" y="25"/>
                    <a:pt x="46" y="49"/>
                  </a:cubicBezTo>
                  <a:cubicBezTo>
                    <a:pt x="36" y="74"/>
                    <a:pt x="7" y="127"/>
                    <a:pt x="0" y="132"/>
                  </a:cubicBezTo>
                  <a:cubicBezTo>
                    <a:pt x="0" y="132"/>
                    <a:pt x="2" y="182"/>
                    <a:pt x="9" y="179"/>
                  </a:cubicBezTo>
                  <a:cubicBezTo>
                    <a:pt x="17" y="177"/>
                    <a:pt x="37" y="170"/>
                    <a:pt x="50" y="141"/>
                  </a:cubicBezTo>
                  <a:cubicBezTo>
                    <a:pt x="64" y="112"/>
                    <a:pt x="107" y="61"/>
                    <a:pt x="107" y="61"/>
                  </a:cubicBezTo>
                  <a:lnTo>
                    <a:pt x="95" y="0"/>
                  </a:lnTo>
                  <a:close/>
                </a:path>
              </a:pathLst>
            </a:custGeom>
            <a:solidFill>
              <a:srgbClr val="3848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2" name="Freeform 66">
              <a:extLst>
                <a:ext uri="{FF2B5EF4-FFF2-40B4-BE49-F238E27FC236}">
                  <a16:creationId xmlns:a16="http://schemas.microsoft.com/office/drawing/2014/main" id="{420802F5-59AB-4EF1-83C6-0F9231D27C39}"/>
                </a:ext>
              </a:extLst>
            </p:cNvPr>
            <p:cNvSpPr>
              <a:spLocks/>
            </p:cNvSpPr>
            <p:nvPr/>
          </p:nvSpPr>
          <p:spPr bwMode="auto">
            <a:xfrm>
              <a:off x="8516938" y="5010150"/>
              <a:ext cx="187325" cy="222250"/>
            </a:xfrm>
            <a:custGeom>
              <a:avLst/>
              <a:gdLst>
                <a:gd name="T0" fmla="*/ 99397 w 49"/>
                <a:gd name="T1" fmla="*/ 203091 h 58"/>
                <a:gd name="T2" fmla="*/ 141449 w 49"/>
                <a:gd name="T3" fmla="*/ 160940 h 58"/>
                <a:gd name="T4" fmla="*/ 160564 w 49"/>
                <a:gd name="T5" fmla="*/ 134116 h 58"/>
                <a:gd name="T6" fmla="*/ 175856 w 49"/>
                <a:gd name="T7" fmla="*/ 103461 h 58"/>
                <a:gd name="T8" fmla="*/ 187325 w 49"/>
                <a:gd name="T9" fmla="*/ 76638 h 58"/>
                <a:gd name="T10" fmla="*/ 145272 w 49"/>
                <a:gd name="T11" fmla="*/ 57478 h 58"/>
                <a:gd name="T12" fmla="*/ 107043 w 49"/>
                <a:gd name="T13" fmla="*/ 0 h 58"/>
                <a:gd name="T14" fmla="*/ 107043 w 49"/>
                <a:gd name="T15" fmla="*/ 30655 h 58"/>
                <a:gd name="T16" fmla="*/ 99397 w 49"/>
                <a:gd name="T17" fmla="*/ 103461 h 58"/>
                <a:gd name="T18" fmla="*/ 76459 w 49"/>
                <a:gd name="T19" fmla="*/ 130284 h 58"/>
                <a:gd name="T20" fmla="*/ 30584 w 49"/>
                <a:gd name="T21" fmla="*/ 187763 h 58"/>
                <a:gd name="T22" fmla="*/ 0 w 49"/>
                <a:gd name="T23" fmla="*/ 218418 h 58"/>
                <a:gd name="T24" fmla="*/ 26761 w 49"/>
                <a:gd name="T25" fmla="*/ 222250 h 58"/>
                <a:gd name="T26" fmla="*/ 99397 w 49"/>
                <a:gd name="T27" fmla="*/ 203091 h 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9" h="58">
                  <a:moveTo>
                    <a:pt x="26" y="53"/>
                  </a:moveTo>
                  <a:cubicBezTo>
                    <a:pt x="30" y="50"/>
                    <a:pt x="34" y="46"/>
                    <a:pt x="37" y="42"/>
                  </a:cubicBezTo>
                  <a:cubicBezTo>
                    <a:pt x="39" y="40"/>
                    <a:pt x="41" y="37"/>
                    <a:pt x="42" y="35"/>
                  </a:cubicBezTo>
                  <a:cubicBezTo>
                    <a:pt x="43" y="33"/>
                    <a:pt x="45" y="30"/>
                    <a:pt x="46" y="27"/>
                  </a:cubicBezTo>
                  <a:cubicBezTo>
                    <a:pt x="47" y="25"/>
                    <a:pt x="48" y="22"/>
                    <a:pt x="49" y="20"/>
                  </a:cubicBezTo>
                  <a:cubicBezTo>
                    <a:pt x="48" y="19"/>
                    <a:pt x="39" y="17"/>
                    <a:pt x="38" y="15"/>
                  </a:cubicBezTo>
                  <a:cubicBezTo>
                    <a:pt x="32" y="10"/>
                    <a:pt x="33" y="11"/>
                    <a:pt x="28" y="0"/>
                  </a:cubicBezTo>
                  <a:cubicBezTo>
                    <a:pt x="28" y="3"/>
                    <a:pt x="28" y="5"/>
                    <a:pt x="28" y="8"/>
                  </a:cubicBezTo>
                  <a:cubicBezTo>
                    <a:pt x="28" y="14"/>
                    <a:pt x="29" y="21"/>
                    <a:pt x="26" y="27"/>
                  </a:cubicBezTo>
                  <a:cubicBezTo>
                    <a:pt x="24" y="30"/>
                    <a:pt x="22" y="32"/>
                    <a:pt x="20" y="34"/>
                  </a:cubicBezTo>
                  <a:cubicBezTo>
                    <a:pt x="16" y="39"/>
                    <a:pt x="12" y="44"/>
                    <a:pt x="8" y="49"/>
                  </a:cubicBezTo>
                  <a:cubicBezTo>
                    <a:pt x="5" y="52"/>
                    <a:pt x="3" y="55"/>
                    <a:pt x="0" y="57"/>
                  </a:cubicBezTo>
                  <a:cubicBezTo>
                    <a:pt x="2" y="57"/>
                    <a:pt x="5" y="58"/>
                    <a:pt x="7" y="58"/>
                  </a:cubicBezTo>
                  <a:cubicBezTo>
                    <a:pt x="13" y="58"/>
                    <a:pt x="20" y="57"/>
                    <a:pt x="26" y="53"/>
                  </a:cubicBezTo>
                  <a:close/>
                </a:path>
              </a:pathLst>
            </a:custGeom>
            <a:solidFill>
              <a:srgbClr val="F5AA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3" name="Freeform 67">
              <a:extLst>
                <a:ext uri="{FF2B5EF4-FFF2-40B4-BE49-F238E27FC236}">
                  <a16:creationId xmlns:a16="http://schemas.microsoft.com/office/drawing/2014/main" id="{90786C8C-DBDC-4894-8575-62129E477A2A}"/>
                </a:ext>
              </a:extLst>
            </p:cNvPr>
            <p:cNvSpPr>
              <a:spLocks/>
            </p:cNvSpPr>
            <p:nvPr/>
          </p:nvSpPr>
          <p:spPr bwMode="auto">
            <a:xfrm>
              <a:off x="8220075" y="5099050"/>
              <a:ext cx="746125" cy="1012825"/>
            </a:xfrm>
            <a:custGeom>
              <a:avLst/>
              <a:gdLst>
                <a:gd name="T0" fmla="*/ 700444 w 196"/>
                <a:gd name="T1" fmla="*/ 597795 h 266"/>
                <a:gd name="T2" fmla="*/ 605275 w 196"/>
                <a:gd name="T3" fmla="*/ 1012825 h 266"/>
                <a:gd name="T4" fmla="*/ 106589 w 196"/>
                <a:gd name="T5" fmla="*/ 932865 h 266"/>
                <a:gd name="T6" fmla="*/ 133237 w 196"/>
                <a:gd name="T7" fmla="*/ 525451 h 266"/>
                <a:gd name="T8" fmla="*/ 79942 w 196"/>
                <a:gd name="T9" fmla="*/ 95190 h 266"/>
                <a:gd name="T10" fmla="*/ 159884 w 196"/>
                <a:gd name="T11" fmla="*/ 57114 h 266"/>
                <a:gd name="T12" fmla="*/ 262666 w 196"/>
                <a:gd name="T13" fmla="*/ 140882 h 266"/>
                <a:gd name="T14" fmla="*/ 338802 w 196"/>
                <a:gd name="T15" fmla="*/ 159920 h 266"/>
                <a:gd name="T16" fmla="*/ 502492 w 196"/>
                <a:gd name="T17" fmla="*/ 26653 h 266"/>
                <a:gd name="T18" fmla="*/ 502492 w 196"/>
                <a:gd name="T19" fmla="*/ 22846 h 266"/>
                <a:gd name="T20" fmla="*/ 502492 w 196"/>
                <a:gd name="T21" fmla="*/ 22846 h 266"/>
                <a:gd name="T22" fmla="*/ 506299 w 196"/>
                <a:gd name="T23" fmla="*/ 0 h 266"/>
                <a:gd name="T24" fmla="*/ 513913 w 196"/>
                <a:gd name="T25" fmla="*/ 3808 h 266"/>
                <a:gd name="T26" fmla="*/ 635729 w 196"/>
                <a:gd name="T27" fmla="*/ 41884 h 266"/>
                <a:gd name="T28" fmla="*/ 650956 w 196"/>
                <a:gd name="T29" fmla="*/ 45691 h 266"/>
                <a:gd name="T30" fmla="*/ 700444 w 196"/>
                <a:gd name="T31" fmla="*/ 597795 h 2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6" h="266">
                  <a:moveTo>
                    <a:pt x="184" y="157"/>
                  </a:moveTo>
                  <a:cubicBezTo>
                    <a:pt x="174" y="215"/>
                    <a:pt x="159" y="266"/>
                    <a:pt x="159" y="266"/>
                  </a:cubicBezTo>
                  <a:cubicBezTo>
                    <a:pt x="28" y="245"/>
                    <a:pt x="28" y="245"/>
                    <a:pt x="28" y="245"/>
                  </a:cubicBezTo>
                  <a:cubicBezTo>
                    <a:pt x="35" y="219"/>
                    <a:pt x="37" y="148"/>
                    <a:pt x="35" y="138"/>
                  </a:cubicBezTo>
                  <a:cubicBezTo>
                    <a:pt x="32" y="127"/>
                    <a:pt x="0" y="77"/>
                    <a:pt x="21" y="25"/>
                  </a:cubicBezTo>
                  <a:cubicBezTo>
                    <a:pt x="27" y="22"/>
                    <a:pt x="35" y="18"/>
                    <a:pt x="42" y="15"/>
                  </a:cubicBezTo>
                  <a:cubicBezTo>
                    <a:pt x="52" y="26"/>
                    <a:pt x="61" y="33"/>
                    <a:pt x="69" y="37"/>
                  </a:cubicBezTo>
                  <a:cubicBezTo>
                    <a:pt x="76" y="41"/>
                    <a:pt x="83" y="42"/>
                    <a:pt x="89" y="42"/>
                  </a:cubicBezTo>
                  <a:cubicBezTo>
                    <a:pt x="115" y="42"/>
                    <a:pt x="130" y="14"/>
                    <a:pt x="132" y="7"/>
                  </a:cubicBezTo>
                  <a:cubicBezTo>
                    <a:pt x="132" y="6"/>
                    <a:pt x="132" y="6"/>
                    <a:pt x="132" y="6"/>
                  </a:cubicBezTo>
                  <a:cubicBezTo>
                    <a:pt x="132" y="6"/>
                    <a:pt x="132" y="6"/>
                    <a:pt x="132" y="6"/>
                  </a:cubicBezTo>
                  <a:cubicBezTo>
                    <a:pt x="132" y="4"/>
                    <a:pt x="133" y="2"/>
                    <a:pt x="133" y="0"/>
                  </a:cubicBezTo>
                  <a:cubicBezTo>
                    <a:pt x="134" y="0"/>
                    <a:pt x="135" y="1"/>
                    <a:pt x="135" y="1"/>
                  </a:cubicBezTo>
                  <a:cubicBezTo>
                    <a:pt x="145" y="5"/>
                    <a:pt x="158" y="8"/>
                    <a:pt x="167" y="11"/>
                  </a:cubicBezTo>
                  <a:cubicBezTo>
                    <a:pt x="168" y="11"/>
                    <a:pt x="170" y="11"/>
                    <a:pt x="171" y="12"/>
                  </a:cubicBezTo>
                  <a:cubicBezTo>
                    <a:pt x="188" y="18"/>
                    <a:pt x="196" y="76"/>
                    <a:pt x="184" y="157"/>
                  </a:cubicBezTo>
                  <a:close/>
                </a:path>
              </a:pathLst>
            </a:custGeom>
            <a:solidFill>
              <a:srgbClr val="405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4" name="Freeform 68">
              <a:extLst>
                <a:ext uri="{FF2B5EF4-FFF2-40B4-BE49-F238E27FC236}">
                  <a16:creationId xmlns:a16="http://schemas.microsoft.com/office/drawing/2014/main" id="{69A6370F-C22D-495F-80CE-1AF9A6F109AF}"/>
                </a:ext>
              </a:extLst>
            </p:cNvPr>
            <p:cNvSpPr>
              <a:spLocks/>
            </p:cNvSpPr>
            <p:nvPr/>
          </p:nvSpPr>
          <p:spPr bwMode="auto">
            <a:xfrm>
              <a:off x="8653463" y="5883275"/>
              <a:ext cx="369887" cy="557213"/>
            </a:xfrm>
            <a:custGeom>
              <a:avLst/>
              <a:gdLst>
                <a:gd name="T0" fmla="*/ 324128 w 97"/>
                <a:gd name="T1" fmla="*/ 339671 h 146"/>
                <a:gd name="T2" fmla="*/ 354634 w 97"/>
                <a:gd name="T3" fmla="*/ 228992 h 146"/>
                <a:gd name="T4" fmla="*/ 369887 w 97"/>
                <a:gd name="T5" fmla="*/ 164111 h 146"/>
                <a:gd name="T6" fmla="*/ 354634 w 97"/>
                <a:gd name="T7" fmla="*/ 95413 h 146"/>
                <a:gd name="T8" fmla="*/ 305061 w 97"/>
                <a:gd name="T9" fmla="*/ 49615 h 146"/>
                <a:gd name="T10" fmla="*/ 102958 w 97"/>
                <a:gd name="T11" fmla="*/ 30532 h 146"/>
                <a:gd name="T12" fmla="*/ 80079 w 97"/>
                <a:gd name="T13" fmla="*/ 45798 h 146"/>
                <a:gd name="T14" fmla="*/ 57199 w 97"/>
                <a:gd name="T15" fmla="*/ 80147 h 146"/>
                <a:gd name="T16" fmla="*/ 41946 w 97"/>
                <a:gd name="T17" fmla="*/ 133578 h 146"/>
                <a:gd name="T18" fmla="*/ 0 w 97"/>
                <a:gd name="T19" fmla="*/ 435084 h 146"/>
                <a:gd name="T20" fmla="*/ 3813 w 97"/>
                <a:gd name="T21" fmla="*/ 484699 h 146"/>
                <a:gd name="T22" fmla="*/ 30506 w 97"/>
                <a:gd name="T23" fmla="*/ 522864 h 146"/>
                <a:gd name="T24" fmla="*/ 148717 w 97"/>
                <a:gd name="T25" fmla="*/ 557213 h 146"/>
                <a:gd name="T26" fmla="*/ 224983 w 97"/>
                <a:gd name="T27" fmla="*/ 538130 h 146"/>
                <a:gd name="T28" fmla="*/ 247862 w 97"/>
                <a:gd name="T29" fmla="*/ 503782 h 146"/>
                <a:gd name="T30" fmla="*/ 305061 w 97"/>
                <a:gd name="T31" fmla="*/ 396919 h 146"/>
                <a:gd name="T32" fmla="*/ 324128 w 97"/>
                <a:gd name="T33" fmla="*/ 339671 h 1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7" h="146">
                  <a:moveTo>
                    <a:pt x="85" y="89"/>
                  </a:moveTo>
                  <a:cubicBezTo>
                    <a:pt x="87" y="79"/>
                    <a:pt x="90" y="70"/>
                    <a:pt x="93" y="60"/>
                  </a:cubicBezTo>
                  <a:cubicBezTo>
                    <a:pt x="94" y="54"/>
                    <a:pt x="96" y="48"/>
                    <a:pt x="97" y="43"/>
                  </a:cubicBezTo>
                  <a:cubicBezTo>
                    <a:pt x="97" y="37"/>
                    <a:pt x="96" y="30"/>
                    <a:pt x="93" y="25"/>
                  </a:cubicBezTo>
                  <a:cubicBezTo>
                    <a:pt x="90" y="20"/>
                    <a:pt x="86" y="16"/>
                    <a:pt x="80" y="13"/>
                  </a:cubicBezTo>
                  <a:cubicBezTo>
                    <a:pt x="64" y="3"/>
                    <a:pt x="43" y="0"/>
                    <a:pt x="27" y="8"/>
                  </a:cubicBezTo>
                  <a:cubicBezTo>
                    <a:pt x="25" y="9"/>
                    <a:pt x="22" y="11"/>
                    <a:pt x="21" y="12"/>
                  </a:cubicBezTo>
                  <a:cubicBezTo>
                    <a:pt x="18" y="15"/>
                    <a:pt x="16" y="18"/>
                    <a:pt x="15" y="21"/>
                  </a:cubicBezTo>
                  <a:cubicBezTo>
                    <a:pt x="13" y="25"/>
                    <a:pt x="12" y="30"/>
                    <a:pt x="11" y="35"/>
                  </a:cubicBezTo>
                  <a:cubicBezTo>
                    <a:pt x="4" y="60"/>
                    <a:pt x="0" y="87"/>
                    <a:pt x="0" y="114"/>
                  </a:cubicBezTo>
                  <a:cubicBezTo>
                    <a:pt x="0" y="118"/>
                    <a:pt x="0" y="123"/>
                    <a:pt x="1" y="127"/>
                  </a:cubicBezTo>
                  <a:cubicBezTo>
                    <a:pt x="3" y="131"/>
                    <a:pt x="5" y="134"/>
                    <a:pt x="8" y="137"/>
                  </a:cubicBezTo>
                  <a:cubicBezTo>
                    <a:pt x="17" y="144"/>
                    <a:pt x="28" y="146"/>
                    <a:pt x="39" y="146"/>
                  </a:cubicBezTo>
                  <a:cubicBezTo>
                    <a:pt x="46" y="146"/>
                    <a:pt x="54" y="145"/>
                    <a:pt x="59" y="141"/>
                  </a:cubicBezTo>
                  <a:cubicBezTo>
                    <a:pt x="62" y="138"/>
                    <a:pt x="63" y="135"/>
                    <a:pt x="65" y="132"/>
                  </a:cubicBezTo>
                  <a:cubicBezTo>
                    <a:pt x="70" y="123"/>
                    <a:pt x="76" y="114"/>
                    <a:pt x="80" y="104"/>
                  </a:cubicBezTo>
                  <a:cubicBezTo>
                    <a:pt x="82" y="99"/>
                    <a:pt x="83" y="94"/>
                    <a:pt x="85" y="89"/>
                  </a:cubicBezTo>
                  <a:close/>
                </a:path>
              </a:pathLst>
            </a:custGeom>
            <a:solidFill>
              <a:srgbClr val="4646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5" name="Freeform 69">
              <a:extLst>
                <a:ext uri="{FF2B5EF4-FFF2-40B4-BE49-F238E27FC236}">
                  <a16:creationId xmlns:a16="http://schemas.microsoft.com/office/drawing/2014/main" id="{CF932F27-90BD-4CD7-8275-EA3C80008952}"/>
                </a:ext>
              </a:extLst>
            </p:cNvPr>
            <p:cNvSpPr>
              <a:spLocks/>
            </p:cNvSpPr>
            <p:nvPr/>
          </p:nvSpPr>
          <p:spPr bwMode="auto">
            <a:xfrm>
              <a:off x="7937500" y="5921375"/>
              <a:ext cx="620712" cy="231775"/>
            </a:xfrm>
            <a:custGeom>
              <a:avLst/>
              <a:gdLst>
                <a:gd name="T0" fmla="*/ 620712 w 163"/>
                <a:gd name="T1" fmla="*/ 148184 h 61"/>
                <a:gd name="T2" fmla="*/ 388421 w 163"/>
                <a:gd name="T3" fmla="*/ 110188 h 61"/>
                <a:gd name="T4" fmla="*/ 64737 w 163"/>
                <a:gd name="T5" fmla="*/ 26597 h 61"/>
                <a:gd name="T6" fmla="*/ 0 w 163"/>
                <a:gd name="T7" fmla="*/ 0 h 61"/>
                <a:gd name="T8" fmla="*/ 555975 w 163"/>
                <a:gd name="T9" fmla="*/ 231775 h 61"/>
                <a:gd name="T10" fmla="*/ 620712 w 163"/>
                <a:gd name="T11" fmla="*/ 148184 h 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3" h="61">
                  <a:moveTo>
                    <a:pt x="163" y="39"/>
                  </a:moveTo>
                  <a:cubicBezTo>
                    <a:pt x="102" y="29"/>
                    <a:pt x="102" y="29"/>
                    <a:pt x="102" y="29"/>
                  </a:cubicBezTo>
                  <a:cubicBezTo>
                    <a:pt x="93" y="26"/>
                    <a:pt x="43" y="18"/>
                    <a:pt x="17" y="7"/>
                  </a:cubicBezTo>
                  <a:cubicBezTo>
                    <a:pt x="11" y="4"/>
                    <a:pt x="5" y="2"/>
                    <a:pt x="0" y="0"/>
                  </a:cubicBezTo>
                  <a:cubicBezTo>
                    <a:pt x="17" y="8"/>
                    <a:pt x="88" y="38"/>
                    <a:pt x="146" y="61"/>
                  </a:cubicBezTo>
                  <a:cubicBezTo>
                    <a:pt x="156" y="48"/>
                    <a:pt x="163" y="39"/>
                    <a:pt x="163" y="39"/>
                  </a:cubicBezTo>
                  <a:close/>
                </a:path>
              </a:pathLst>
            </a:custGeom>
            <a:solidFill>
              <a:srgbClr val="2D2C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6" name="Freeform 70">
              <a:extLst>
                <a:ext uri="{FF2B5EF4-FFF2-40B4-BE49-F238E27FC236}">
                  <a16:creationId xmlns:a16="http://schemas.microsoft.com/office/drawing/2014/main" id="{D1DA8076-445B-4778-B008-05F89DEE8E30}"/>
                </a:ext>
              </a:extLst>
            </p:cNvPr>
            <p:cNvSpPr>
              <a:spLocks/>
            </p:cNvSpPr>
            <p:nvPr/>
          </p:nvSpPr>
          <p:spPr bwMode="auto">
            <a:xfrm>
              <a:off x="7670800" y="5867400"/>
              <a:ext cx="823912" cy="522288"/>
            </a:xfrm>
            <a:custGeom>
              <a:avLst/>
              <a:gdLst>
                <a:gd name="T0" fmla="*/ 267009 w 216"/>
                <a:gd name="T1" fmla="*/ 53372 h 137"/>
                <a:gd name="T2" fmla="*/ 80103 w 216"/>
                <a:gd name="T3" fmla="*/ 38123 h 137"/>
                <a:gd name="T4" fmla="*/ 61031 w 216"/>
                <a:gd name="T5" fmla="*/ 263050 h 137"/>
                <a:gd name="T6" fmla="*/ 705665 w 216"/>
                <a:gd name="T7" fmla="*/ 522288 h 137"/>
                <a:gd name="T8" fmla="*/ 823912 w 216"/>
                <a:gd name="T9" fmla="*/ 285924 h 137"/>
                <a:gd name="T10" fmla="*/ 267009 w 216"/>
                <a:gd name="T11" fmla="*/ 53372 h 1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137">
                  <a:moveTo>
                    <a:pt x="70" y="14"/>
                  </a:moveTo>
                  <a:cubicBezTo>
                    <a:pt x="51" y="6"/>
                    <a:pt x="35" y="0"/>
                    <a:pt x="21" y="10"/>
                  </a:cubicBezTo>
                  <a:cubicBezTo>
                    <a:pt x="1" y="26"/>
                    <a:pt x="0" y="59"/>
                    <a:pt x="16" y="69"/>
                  </a:cubicBezTo>
                  <a:cubicBezTo>
                    <a:pt x="32" y="79"/>
                    <a:pt x="135" y="128"/>
                    <a:pt x="185" y="137"/>
                  </a:cubicBezTo>
                  <a:cubicBezTo>
                    <a:pt x="196" y="114"/>
                    <a:pt x="205" y="90"/>
                    <a:pt x="216" y="75"/>
                  </a:cubicBezTo>
                  <a:cubicBezTo>
                    <a:pt x="158" y="52"/>
                    <a:pt x="87" y="22"/>
                    <a:pt x="70" y="14"/>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7" name="Freeform 71">
              <a:extLst>
                <a:ext uri="{FF2B5EF4-FFF2-40B4-BE49-F238E27FC236}">
                  <a16:creationId xmlns:a16="http://schemas.microsoft.com/office/drawing/2014/main" id="{85F36818-4B56-496C-8069-FD325849CD74}"/>
                </a:ext>
              </a:extLst>
            </p:cNvPr>
            <p:cNvSpPr>
              <a:spLocks/>
            </p:cNvSpPr>
            <p:nvPr/>
          </p:nvSpPr>
          <p:spPr bwMode="auto">
            <a:xfrm>
              <a:off x="7564438" y="6261100"/>
              <a:ext cx="206375" cy="261938"/>
            </a:xfrm>
            <a:custGeom>
              <a:avLst/>
              <a:gdLst>
                <a:gd name="T0" fmla="*/ 76435 w 54"/>
                <a:gd name="T1" fmla="*/ 212587 h 69"/>
                <a:gd name="T2" fmla="*/ 38218 w 54"/>
                <a:gd name="T3" fmla="*/ 132867 h 69"/>
                <a:gd name="T4" fmla="*/ 64970 w 54"/>
                <a:gd name="T5" fmla="*/ 45554 h 69"/>
                <a:gd name="T6" fmla="*/ 152870 w 54"/>
                <a:gd name="T7" fmla="*/ 0 h 69"/>
                <a:gd name="T8" fmla="*/ 0 w 54"/>
                <a:gd name="T9" fmla="*/ 121478 h 69"/>
                <a:gd name="T10" fmla="*/ 129940 w 54"/>
                <a:gd name="T11" fmla="*/ 261938 h 69"/>
                <a:gd name="T12" fmla="*/ 206375 w 54"/>
                <a:gd name="T13" fmla="*/ 254346 h 69"/>
                <a:gd name="T14" fmla="*/ 168157 w 54"/>
                <a:gd name="T15" fmla="*/ 250549 h 69"/>
                <a:gd name="T16" fmla="*/ 76435 w 54"/>
                <a:gd name="T17" fmla="*/ 212587 h 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69">
                  <a:moveTo>
                    <a:pt x="20" y="56"/>
                  </a:moveTo>
                  <a:cubicBezTo>
                    <a:pt x="14" y="51"/>
                    <a:pt x="10" y="43"/>
                    <a:pt x="10" y="35"/>
                  </a:cubicBezTo>
                  <a:cubicBezTo>
                    <a:pt x="9" y="27"/>
                    <a:pt x="12" y="19"/>
                    <a:pt x="17" y="12"/>
                  </a:cubicBezTo>
                  <a:cubicBezTo>
                    <a:pt x="23" y="6"/>
                    <a:pt x="32" y="2"/>
                    <a:pt x="40" y="0"/>
                  </a:cubicBezTo>
                  <a:cubicBezTo>
                    <a:pt x="25" y="1"/>
                    <a:pt x="6" y="7"/>
                    <a:pt x="0" y="32"/>
                  </a:cubicBezTo>
                  <a:cubicBezTo>
                    <a:pt x="0" y="67"/>
                    <a:pt x="24" y="68"/>
                    <a:pt x="34" y="69"/>
                  </a:cubicBezTo>
                  <a:cubicBezTo>
                    <a:pt x="40" y="69"/>
                    <a:pt x="46" y="69"/>
                    <a:pt x="54" y="67"/>
                  </a:cubicBezTo>
                  <a:cubicBezTo>
                    <a:pt x="50" y="67"/>
                    <a:pt x="47" y="66"/>
                    <a:pt x="44" y="66"/>
                  </a:cubicBezTo>
                  <a:cubicBezTo>
                    <a:pt x="35" y="65"/>
                    <a:pt x="27" y="62"/>
                    <a:pt x="20" y="56"/>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8" name="Freeform 72">
              <a:extLst>
                <a:ext uri="{FF2B5EF4-FFF2-40B4-BE49-F238E27FC236}">
                  <a16:creationId xmlns:a16="http://schemas.microsoft.com/office/drawing/2014/main" id="{A9F2D55E-65E0-4A8D-9E9F-9D1AF4A2734B}"/>
                </a:ext>
              </a:extLst>
            </p:cNvPr>
            <p:cNvSpPr>
              <a:spLocks/>
            </p:cNvSpPr>
            <p:nvPr/>
          </p:nvSpPr>
          <p:spPr bwMode="auto">
            <a:xfrm>
              <a:off x="7599363" y="6203950"/>
              <a:ext cx="471487" cy="312738"/>
            </a:xfrm>
            <a:custGeom>
              <a:avLst/>
              <a:gdLst>
                <a:gd name="T0" fmla="*/ 471487 w 124"/>
                <a:gd name="T1" fmla="*/ 160183 h 82"/>
                <a:gd name="T2" fmla="*/ 418255 w 124"/>
                <a:gd name="T3" fmla="*/ 0 h 82"/>
                <a:gd name="T4" fmla="*/ 193918 w 124"/>
                <a:gd name="T5" fmla="*/ 49580 h 82"/>
                <a:gd name="T6" fmla="*/ 117872 w 124"/>
                <a:gd name="T7" fmla="*/ 57208 h 82"/>
                <a:gd name="T8" fmla="*/ 30419 w 124"/>
                <a:gd name="T9" fmla="*/ 102975 h 82"/>
                <a:gd name="T10" fmla="*/ 3802 w 124"/>
                <a:gd name="T11" fmla="*/ 190694 h 82"/>
                <a:gd name="T12" fmla="*/ 41825 w 124"/>
                <a:gd name="T13" fmla="*/ 270785 h 82"/>
                <a:gd name="T14" fmla="*/ 133081 w 124"/>
                <a:gd name="T15" fmla="*/ 308924 h 82"/>
                <a:gd name="T16" fmla="*/ 171104 w 124"/>
                <a:gd name="T17" fmla="*/ 312738 h 82"/>
                <a:gd name="T18" fmla="*/ 231941 w 124"/>
                <a:gd name="T19" fmla="*/ 282227 h 82"/>
                <a:gd name="T20" fmla="*/ 296581 w 124"/>
                <a:gd name="T21" fmla="*/ 240274 h 82"/>
                <a:gd name="T22" fmla="*/ 471487 w 124"/>
                <a:gd name="T23" fmla="*/ 160183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4" h="82">
                  <a:moveTo>
                    <a:pt x="124" y="42"/>
                  </a:moveTo>
                  <a:cubicBezTo>
                    <a:pt x="110" y="0"/>
                    <a:pt x="110" y="0"/>
                    <a:pt x="110" y="0"/>
                  </a:cubicBezTo>
                  <a:cubicBezTo>
                    <a:pt x="102" y="0"/>
                    <a:pt x="61" y="10"/>
                    <a:pt x="51" y="13"/>
                  </a:cubicBezTo>
                  <a:cubicBezTo>
                    <a:pt x="48" y="14"/>
                    <a:pt x="40" y="14"/>
                    <a:pt x="31" y="15"/>
                  </a:cubicBezTo>
                  <a:cubicBezTo>
                    <a:pt x="23" y="17"/>
                    <a:pt x="14" y="21"/>
                    <a:pt x="8" y="27"/>
                  </a:cubicBezTo>
                  <a:cubicBezTo>
                    <a:pt x="3" y="34"/>
                    <a:pt x="0" y="42"/>
                    <a:pt x="1" y="50"/>
                  </a:cubicBezTo>
                  <a:cubicBezTo>
                    <a:pt x="1" y="58"/>
                    <a:pt x="5" y="66"/>
                    <a:pt x="11" y="71"/>
                  </a:cubicBezTo>
                  <a:cubicBezTo>
                    <a:pt x="18" y="77"/>
                    <a:pt x="26" y="80"/>
                    <a:pt x="35" y="81"/>
                  </a:cubicBezTo>
                  <a:cubicBezTo>
                    <a:pt x="38" y="81"/>
                    <a:pt x="41" y="82"/>
                    <a:pt x="45" y="82"/>
                  </a:cubicBezTo>
                  <a:cubicBezTo>
                    <a:pt x="50" y="81"/>
                    <a:pt x="56" y="78"/>
                    <a:pt x="61" y="74"/>
                  </a:cubicBezTo>
                  <a:cubicBezTo>
                    <a:pt x="67" y="70"/>
                    <a:pt x="72" y="67"/>
                    <a:pt x="78" y="63"/>
                  </a:cubicBezTo>
                  <a:cubicBezTo>
                    <a:pt x="97" y="54"/>
                    <a:pt x="124" y="42"/>
                    <a:pt x="124" y="42"/>
                  </a:cubicBezTo>
                  <a:close/>
                </a:path>
              </a:pathLst>
            </a:custGeom>
            <a:solidFill>
              <a:srgbClr val="605D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69" name="Freeform 73">
              <a:extLst>
                <a:ext uri="{FF2B5EF4-FFF2-40B4-BE49-F238E27FC236}">
                  <a16:creationId xmlns:a16="http://schemas.microsoft.com/office/drawing/2014/main" id="{4C58E934-A57F-45E5-B715-2198DD25532F}"/>
                </a:ext>
              </a:extLst>
            </p:cNvPr>
            <p:cNvSpPr>
              <a:spLocks/>
            </p:cNvSpPr>
            <p:nvPr/>
          </p:nvSpPr>
          <p:spPr bwMode="auto">
            <a:xfrm>
              <a:off x="8475663" y="6199188"/>
              <a:ext cx="395287" cy="260350"/>
            </a:xfrm>
            <a:custGeom>
              <a:avLst/>
              <a:gdLst>
                <a:gd name="T0" fmla="*/ 395287 w 104"/>
                <a:gd name="T1" fmla="*/ 225892 h 68"/>
                <a:gd name="T2" fmla="*/ 72216 w 104"/>
                <a:gd name="T3" fmla="*/ 225892 h 68"/>
                <a:gd name="T4" fmla="*/ 76017 w 104"/>
                <a:gd name="T5" fmla="*/ 95717 h 68"/>
                <a:gd name="T6" fmla="*/ 186241 w 104"/>
                <a:gd name="T7" fmla="*/ 3829 h 68"/>
                <a:gd name="T8" fmla="*/ 292664 w 104"/>
                <a:gd name="T9" fmla="*/ 38287 h 68"/>
                <a:gd name="T10" fmla="*/ 372482 w 104"/>
                <a:gd name="T11" fmla="*/ 122518 h 68"/>
                <a:gd name="T12" fmla="*/ 395287 w 104"/>
                <a:gd name="T13" fmla="*/ 225892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4" h="68">
                  <a:moveTo>
                    <a:pt x="104" y="59"/>
                  </a:moveTo>
                  <a:cubicBezTo>
                    <a:pt x="95" y="65"/>
                    <a:pt x="39" y="68"/>
                    <a:pt x="19" y="59"/>
                  </a:cubicBezTo>
                  <a:cubicBezTo>
                    <a:pt x="0" y="50"/>
                    <a:pt x="20" y="25"/>
                    <a:pt x="20" y="25"/>
                  </a:cubicBezTo>
                  <a:cubicBezTo>
                    <a:pt x="20" y="25"/>
                    <a:pt x="49" y="0"/>
                    <a:pt x="49" y="1"/>
                  </a:cubicBezTo>
                  <a:cubicBezTo>
                    <a:pt x="49" y="1"/>
                    <a:pt x="73" y="8"/>
                    <a:pt x="77" y="10"/>
                  </a:cubicBezTo>
                  <a:cubicBezTo>
                    <a:pt x="80" y="13"/>
                    <a:pt x="98" y="31"/>
                    <a:pt x="98" y="32"/>
                  </a:cubicBezTo>
                  <a:cubicBezTo>
                    <a:pt x="98" y="33"/>
                    <a:pt x="104" y="59"/>
                    <a:pt x="104" y="59"/>
                  </a:cubicBezTo>
                  <a:close/>
                </a:path>
              </a:pathLst>
            </a:custGeom>
            <a:solidFill>
              <a:srgbClr val="4646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0" name="Freeform 74">
              <a:extLst>
                <a:ext uri="{FF2B5EF4-FFF2-40B4-BE49-F238E27FC236}">
                  <a16:creationId xmlns:a16="http://schemas.microsoft.com/office/drawing/2014/main" id="{3F0D7089-8762-447B-AADA-B26EDB1E33D3}"/>
                </a:ext>
              </a:extLst>
            </p:cNvPr>
            <p:cNvSpPr>
              <a:spLocks/>
            </p:cNvSpPr>
            <p:nvPr/>
          </p:nvSpPr>
          <p:spPr bwMode="auto">
            <a:xfrm>
              <a:off x="8002588" y="5834063"/>
              <a:ext cx="1039812" cy="533400"/>
            </a:xfrm>
            <a:custGeom>
              <a:avLst/>
              <a:gdLst>
                <a:gd name="T0" fmla="*/ 1016959 w 273"/>
                <a:gd name="T1" fmla="*/ 228600 h 140"/>
                <a:gd name="T2" fmla="*/ 822708 w 273"/>
                <a:gd name="T3" fmla="*/ 361950 h 140"/>
                <a:gd name="T4" fmla="*/ 205677 w 273"/>
                <a:gd name="T5" fmla="*/ 521970 h 140"/>
                <a:gd name="T6" fmla="*/ 57133 w 273"/>
                <a:gd name="T7" fmla="*/ 533400 h 140"/>
                <a:gd name="T8" fmla="*/ 57133 w 273"/>
                <a:gd name="T9" fmla="*/ 533400 h 140"/>
                <a:gd name="T10" fmla="*/ 3809 w 273"/>
                <a:gd name="T11" fmla="*/ 369570 h 140"/>
                <a:gd name="T12" fmla="*/ 3809 w 273"/>
                <a:gd name="T13" fmla="*/ 361950 h 140"/>
                <a:gd name="T14" fmla="*/ 689399 w 273"/>
                <a:gd name="T15" fmla="*/ 121920 h 140"/>
                <a:gd name="T16" fmla="*/ 994106 w 273"/>
                <a:gd name="T17" fmla="*/ 129540 h 140"/>
                <a:gd name="T18" fmla="*/ 1016959 w 273"/>
                <a:gd name="T19" fmla="*/ 228600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3" h="140">
                  <a:moveTo>
                    <a:pt x="267" y="60"/>
                  </a:moveTo>
                  <a:cubicBezTo>
                    <a:pt x="248" y="88"/>
                    <a:pt x="244" y="83"/>
                    <a:pt x="216" y="95"/>
                  </a:cubicBezTo>
                  <a:cubicBezTo>
                    <a:pt x="166" y="116"/>
                    <a:pt x="91" y="135"/>
                    <a:pt x="54" y="137"/>
                  </a:cubicBezTo>
                  <a:cubicBezTo>
                    <a:pt x="29" y="138"/>
                    <a:pt x="15" y="140"/>
                    <a:pt x="15" y="140"/>
                  </a:cubicBezTo>
                  <a:cubicBezTo>
                    <a:pt x="15" y="140"/>
                    <a:pt x="15" y="140"/>
                    <a:pt x="15" y="140"/>
                  </a:cubicBezTo>
                  <a:cubicBezTo>
                    <a:pt x="5" y="128"/>
                    <a:pt x="0" y="113"/>
                    <a:pt x="1" y="97"/>
                  </a:cubicBezTo>
                  <a:cubicBezTo>
                    <a:pt x="1" y="95"/>
                    <a:pt x="1" y="95"/>
                    <a:pt x="1" y="95"/>
                  </a:cubicBezTo>
                  <a:cubicBezTo>
                    <a:pt x="1" y="95"/>
                    <a:pt x="168" y="40"/>
                    <a:pt x="181" y="32"/>
                  </a:cubicBezTo>
                  <a:cubicBezTo>
                    <a:pt x="194" y="24"/>
                    <a:pt x="222" y="0"/>
                    <a:pt x="261" y="34"/>
                  </a:cubicBezTo>
                  <a:cubicBezTo>
                    <a:pt x="273" y="47"/>
                    <a:pt x="267" y="60"/>
                    <a:pt x="267" y="60"/>
                  </a:cubicBezTo>
                  <a:close/>
                </a:path>
              </a:pathLst>
            </a:custGeom>
            <a:solidFill>
              <a:srgbClr val="4E4D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1" name="Freeform 75">
              <a:extLst>
                <a:ext uri="{FF2B5EF4-FFF2-40B4-BE49-F238E27FC236}">
                  <a16:creationId xmlns:a16="http://schemas.microsoft.com/office/drawing/2014/main" id="{131598D9-CB34-4052-9E67-B6CF3AD6E1FC}"/>
                </a:ext>
              </a:extLst>
            </p:cNvPr>
            <p:cNvSpPr>
              <a:spLocks/>
            </p:cNvSpPr>
            <p:nvPr/>
          </p:nvSpPr>
          <p:spPr bwMode="auto">
            <a:xfrm>
              <a:off x="8356600" y="6218238"/>
              <a:ext cx="160337" cy="225425"/>
            </a:xfrm>
            <a:custGeom>
              <a:avLst/>
              <a:gdLst>
                <a:gd name="T0" fmla="*/ 64898 w 42"/>
                <a:gd name="T1" fmla="*/ 80236 h 59"/>
                <a:gd name="T2" fmla="*/ 125979 w 42"/>
                <a:gd name="T3" fmla="*/ 22925 h 59"/>
                <a:gd name="T4" fmla="*/ 160337 w 42"/>
                <a:gd name="T5" fmla="*/ 7642 h 59"/>
                <a:gd name="T6" fmla="*/ 129797 w 42"/>
                <a:gd name="T7" fmla="*/ 0 h 59"/>
                <a:gd name="T8" fmla="*/ 19088 w 42"/>
                <a:gd name="T9" fmla="*/ 45849 h 59"/>
                <a:gd name="T10" fmla="*/ 7635 w 42"/>
                <a:gd name="T11" fmla="*/ 137547 h 59"/>
                <a:gd name="T12" fmla="*/ 22905 w 42"/>
                <a:gd name="T13" fmla="*/ 175755 h 59"/>
                <a:gd name="T14" fmla="*/ 53446 w 42"/>
                <a:gd name="T15" fmla="*/ 225425 h 59"/>
                <a:gd name="T16" fmla="*/ 45811 w 42"/>
                <a:gd name="T17" fmla="*/ 198680 h 59"/>
                <a:gd name="T18" fmla="*/ 64898 w 42"/>
                <a:gd name="T19" fmla="*/ 80236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 h="59">
                  <a:moveTo>
                    <a:pt x="17" y="21"/>
                  </a:moveTo>
                  <a:cubicBezTo>
                    <a:pt x="21" y="15"/>
                    <a:pt x="26" y="10"/>
                    <a:pt x="33" y="6"/>
                  </a:cubicBezTo>
                  <a:cubicBezTo>
                    <a:pt x="36" y="4"/>
                    <a:pt x="39" y="3"/>
                    <a:pt x="42" y="2"/>
                  </a:cubicBezTo>
                  <a:cubicBezTo>
                    <a:pt x="39" y="1"/>
                    <a:pt x="37" y="0"/>
                    <a:pt x="34" y="0"/>
                  </a:cubicBezTo>
                  <a:cubicBezTo>
                    <a:pt x="26" y="0"/>
                    <a:pt x="10" y="2"/>
                    <a:pt x="5" y="12"/>
                  </a:cubicBezTo>
                  <a:cubicBezTo>
                    <a:pt x="1" y="20"/>
                    <a:pt x="0" y="28"/>
                    <a:pt x="2" y="36"/>
                  </a:cubicBezTo>
                  <a:cubicBezTo>
                    <a:pt x="3" y="40"/>
                    <a:pt x="4" y="43"/>
                    <a:pt x="6" y="46"/>
                  </a:cubicBezTo>
                  <a:cubicBezTo>
                    <a:pt x="8" y="50"/>
                    <a:pt x="11" y="55"/>
                    <a:pt x="14" y="59"/>
                  </a:cubicBezTo>
                  <a:cubicBezTo>
                    <a:pt x="13" y="57"/>
                    <a:pt x="13" y="54"/>
                    <a:pt x="12" y="52"/>
                  </a:cubicBezTo>
                  <a:cubicBezTo>
                    <a:pt x="11" y="41"/>
                    <a:pt x="12" y="30"/>
                    <a:pt x="17" y="21"/>
                  </a:cubicBezTo>
                  <a:close/>
                </a:path>
              </a:pathLst>
            </a:custGeom>
            <a:solidFill>
              <a:srgbClr val="605DB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2" name="Freeform 76">
              <a:extLst>
                <a:ext uri="{FF2B5EF4-FFF2-40B4-BE49-F238E27FC236}">
                  <a16:creationId xmlns:a16="http://schemas.microsoft.com/office/drawing/2014/main" id="{11DD34C1-AD3A-4AE7-A5B6-A5A3FD88C516}"/>
                </a:ext>
              </a:extLst>
            </p:cNvPr>
            <p:cNvSpPr>
              <a:spLocks/>
            </p:cNvSpPr>
            <p:nvPr/>
          </p:nvSpPr>
          <p:spPr bwMode="auto">
            <a:xfrm>
              <a:off x="8440738" y="6237288"/>
              <a:ext cx="228600" cy="247650"/>
            </a:xfrm>
            <a:custGeom>
              <a:avLst/>
              <a:gdLst>
                <a:gd name="T0" fmla="*/ 186690 w 60"/>
                <a:gd name="T1" fmla="*/ 15240 h 65"/>
                <a:gd name="T2" fmla="*/ 118110 w 60"/>
                <a:gd name="T3" fmla="*/ 0 h 65"/>
                <a:gd name="T4" fmla="*/ 95250 w 60"/>
                <a:gd name="T5" fmla="*/ 11430 h 65"/>
                <a:gd name="T6" fmla="*/ 38100 w 60"/>
                <a:gd name="T7" fmla="*/ 49530 h 65"/>
                <a:gd name="T8" fmla="*/ 3810 w 60"/>
                <a:gd name="T9" fmla="*/ 125730 h 65"/>
                <a:gd name="T10" fmla="*/ 19050 w 60"/>
                <a:gd name="T11" fmla="*/ 205740 h 65"/>
                <a:gd name="T12" fmla="*/ 30480 w 60"/>
                <a:gd name="T13" fmla="*/ 220980 h 65"/>
                <a:gd name="T14" fmla="*/ 45720 w 60"/>
                <a:gd name="T15" fmla="*/ 236220 h 65"/>
                <a:gd name="T16" fmla="*/ 57150 w 60"/>
                <a:gd name="T17" fmla="*/ 247650 h 65"/>
                <a:gd name="T18" fmla="*/ 91440 w 60"/>
                <a:gd name="T19" fmla="*/ 247650 h 65"/>
                <a:gd name="T20" fmla="*/ 106680 w 60"/>
                <a:gd name="T21" fmla="*/ 243840 h 65"/>
                <a:gd name="T22" fmla="*/ 125730 w 60"/>
                <a:gd name="T23" fmla="*/ 224790 h 65"/>
                <a:gd name="T24" fmla="*/ 167640 w 60"/>
                <a:gd name="T25" fmla="*/ 179070 h 65"/>
                <a:gd name="T26" fmla="*/ 190500 w 60"/>
                <a:gd name="T27" fmla="*/ 160020 h 65"/>
                <a:gd name="T28" fmla="*/ 205740 w 60"/>
                <a:gd name="T29" fmla="*/ 133350 h 65"/>
                <a:gd name="T30" fmla="*/ 228600 w 60"/>
                <a:gd name="T31" fmla="*/ 11430 h 65"/>
                <a:gd name="T32" fmla="*/ 186690 w 60"/>
                <a:gd name="T33" fmla="*/ 15240 h 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0" h="65">
                  <a:moveTo>
                    <a:pt x="49" y="4"/>
                  </a:moveTo>
                  <a:cubicBezTo>
                    <a:pt x="43" y="5"/>
                    <a:pt x="37" y="2"/>
                    <a:pt x="31" y="0"/>
                  </a:cubicBezTo>
                  <a:cubicBezTo>
                    <a:pt x="29" y="1"/>
                    <a:pt x="27" y="2"/>
                    <a:pt x="25" y="3"/>
                  </a:cubicBezTo>
                  <a:cubicBezTo>
                    <a:pt x="20" y="6"/>
                    <a:pt x="14" y="9"/>
                    <a:pt x="10" y="13"/>
                  </a:cubicBezTo>
                  <a:cubicBezTo>
                    <a:pt x="5" y="18"/>
                    <a:pt x="2" y="25"/>
                    <a:pt x="1" y="33"/>
                  </a:cubicBezTo>
                  <a:cubicBezTo>
                    <a:pt x="0" y="40"/>
                    <a:pt x="2" y="47"/>
                    <a:pt x="5" y="54"/>
                  </a:cubicBezTo>
                  <a:cubicBezTo>
                    <a:pt x="6" y="56"/>
                    <a:pt x="7" y="57"/>
                    <a:pt x="8" y="58"/>
                  </a:cubicBezTo>
                  <a:cubicBezTo>
                    <a:pt x="9" y="60"/>
                    <a:pt x="10" y="61"/>
                    <a:pt x="12" y="62"/>
                  </a:cubicBezTo>
                  <a:cubicBezTo>
                    <a:pt x="13" y="63"/>
                    <a:pt x="14" y="64"/>
                    <a:pt x="15" y="65"/>
                  </a:cubicBezTo>
                  <a:cubicBezTo>
                    <a:pt x="18" y="65"/>
                    <a:pt x="21" y="65"/>
                    <a:pt x="24" y="65"/>
                  </a:cubicBezTo>
                  <a:cubicBezTo>
                    <a:pt x="26" y="65"/>
                    <a:pt x="27" y="65"/>
                    <a:pt x="28" y="64"/>
                  </a:cubicBezTo>
                  <a:cubicBezTo>
                    <a:pt x="31" y="63"/>
                    <a:pt x="32" y="61"/>
                    <a:pt x="33" y="59"/>
                  </a:cubicBezTo>
                  <a:cubicBezTo>
                    <a:pt x="36" y="54"/>
                    <a:pt x="40" y="50"/>
                    <a:pt x="44" y="47"/>
                  </a:cubicBezTo>
                  <a:cubicBezTo>
                    <a:pt x="46" y="45"/>
                    <a:pt x="48" y="44"/>
                    <a:pt x="50" y="42"/>
                  </a:cubicBezTo>
                  <a:cubicBezTo>
                    <a:pt x="52" y="40"/>
                    <a:pt x="53" y="38"/>
                    <a:pt x="54" y="35"/>
                  </a:cubicBezTo>
                  <a:cubicBezTo>
                    <a:pt x="58" y="25"/>
                    <a:pt x="59" y="14"/>
                    <a:pt x="60" y="3"/>
                  </a:cubicBezTo>
                  <a:cubicBezTo>
                    <a:pt x="56" y="2"/>
                    <a:pt x="53" y="3"/>
                    <a:pt x="49" y="4"/>
                  </a:cubicBez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3" name="Freeform 77">
              <a:extLst>
                <a:ext uri="{FF2B5EF4-FFF2-40B4-BE49-F238E27FC236}">
                  <a16:creationId xmlns:a16="http://schemas.microsoft.com/office/drawing/2014/main" id="{1A38D4D1-AE33-47EB-99AB-A866F24C5502}"/>
                </a:ext>
              </a:extLst>
            </p:cNvPr>
            <p:cNvSpPr>
              <a:spLocks/>
            </p:cNvSpPr>
            <p:nvPr/>
          </p:nvSpPr>
          <p:spPr bwMode="auto">
            <a:xfrm>
              <a:off x="8399463" y="6226175"/>
              <a:ext cx="158750" cy="258763"/>
            </a:xfrm>
            <a:custGeom>
              <a:avLst/>
              <a:gdLst>
                <a:gd name="T0" fmla="*/ 71815 w 42"/>
                <a:gd name="T1" fmla="*/ 232126 h 68"/>
                <a:gd name="T2" fmla="*/ 60476 w 42"/>
                <a:gd name="T3" fmla="*/ 216904 h 68"/>
                <a:gd name="T4" fmla="*/ 45357 w 42"/>
                <a:gd name="T5" fmla="*/ 136992 h 68"/>
                <a:gd name="T6" fmla="*/ 79375 w 42"/>
                <a:gd name="T7" fmla="*/ 60885 h 68"/>
                <a:gd name="T8" fmla="*/ 136071 w 42"/>
                <a:gd name="T9" fmla="*/ 22832 h 68"/>
                <a:gd name="T10" fmla="*/ 158750 w 42"/>
                <a:gd name="T11" fmla="*/ 11416 h 68"/>
                <a:gd name="T12" fmla="*/ 117173 w 42"/>
                <a:gd name="T13" fmla="*/ 0 h 68"/>
                <a:gd name="T14" fmla="*/ 83155 w 42"/>
                <a:gd name="T15" fmla="*/ 15221 h 68"/>
                <a:gd name="T16" fmla="*/ 22679 w 42"/>
                <a:gd name="T17" fmla="*/ 72301 h 68"/>
                <a:gd name="T18" fmla="*/ 3780 w 42"/>
                <a:gd name="T19" fmla="*/ 190267 h 68"/>
                <a:gd name="T20" fmla="*/ 11339 w 42"/>
                <a:gd name="T21" fmla="*/ 216904 h 68"/>
                <a:gd name="T22" fmla="*/ 37798 w 42"/>
                <a:gd name="T23" fmla="*/ 239736 h 68"/>
                <a:gd name="T24" fmla="*/ 56696 w 42"/>
                <a:gd name="T25" fmla="*/ 251152 h 68"/>
                <a:gd name="T26" fmla="*/ 79375 w 42"/>
                <a:gd name="T27" fmla="*/ 258763 h 68"/>
                <a:gd name="T28" fmla="*/ 98274 w 42"/>
                <a:gd name="T29" fmla="*/ 258763 h 68"/>
                <a:gd name="T30" fmla="*/ 86935 w 42"/>
                <a:gd name="T31" fmla="*/ 247347 h 68"/>
                <a:gd name="T32" fmla="*/ 71815 w 42"/>
                <a:gd name="T33" fmla="*/ 232126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68">
                  <a:moveTo>
                    <a:pt x="19" y="61"/>
                  </a:moveTo>
                  <a:cubicBezTo>
                    <a:pt x="18" y="60"/>
                    <a:pt x="17" y="59"/>
                    <a:pt x="16" y="57"/>
                  </a:cubicBezTo>
                  <a:cubicBezTo>
                    <a:pt x="13" y="50"/>
                    <a:pt x="11" y="43"/>
                    <a:pt x="12" y="36"/>
                  </a:cubicBezTo>
                  <a:cubicBezTo>
                    <a:pt x="13" y="28"/>
                    <a:pt x="16" y="21"/>
                    <a:pt x="21" y="16"/>
                  </a:cubicBezTo>
                  <a:cubicBezTo>
                    <a:pt x="25" y="12"/>
                    <a:pt x="31" y="9"/>
                    <a:pt x="36" y="6"/>
                  </a:cubicBezTo>
                  <a:cubicBezTo>
                    <a:pt x="38" y="5"/>
                    <a:pt x="40" y="4"/>
                    <a:pt x="42" y="3"/>
                  </a:cubicBezTo>
                  <a:cubicBezTo>
                    <a:pt x="38" y="2"/>
                    <a:pt x="35" y="1"/>
                    <a:pt x="31" y="0"/>
                  </a:cubicBezTo>
                  <a:cubicBezTo>
                    <a:pt x="28" y="1"/>
                    <a:pt x="25" y="2"/>
                    <a:pt x="22" y="4"/>
                  </a:cubicBezTo>
                  <a:cubicBezTo>
                    <a:pt x="15" y="8"/>
                    <a:pt x="10" y="13"/>
                    <a:pt x="6" y="19"/>
                  </a:cubicBezTo>
                  <a:cubicBezTo>
                    <a:pt x="1" y="28"/>
                    <a:pt x="0" y="39"/>
                    <a:pt x="1" y="50"/>
                  </a:cubicBezTo>
                  <a:cubicBezTo>
                    <a:pt x="2" y="52"/>
                    <a:pt x="2" y="55"/>
                    <a:pt x="3" y="57"/>
                  </a:cubicBezTo>
                  <a:cubicBezTo>
                    <a:pt x="5" y="59"/>
                    <a:pt x="7" y="62"/>
                    <a:pt x="10" y="63"/>
                  </a:cubicBezTo>
                  <a:cubicBezTo>
                    <a:pt x="11" y="65"/>
                    <a:pt x="13" y="66"/>
                    <a:pt x="15" y="66"/>
                  </a:cubicBezTo>
                  <a:cubicBezTo>
                    <a:pt x="17" y="67"/>
                    <a:pt x="19" y="67"/>
                    <a:pt x="21" y="68"/>
                  </a:cubicBezTo>
                  <a:cubicBezTo>
                    <a:pt x="23" y="68"/>
                    <a:pt x="24" y="68"/>
                    <a:pt x="26" y="68"/>
                  </a:cubicBezTo>
                  <a:cubicBezTo>
                    <a:pt x="25" y="67"/>
                    <a:pt x="24" y="66"/>
                    <a:pt x="23" y="65"/>
                  </a:cubicBezTo>
                  <a:cubicBezTo>
                    <a:pt x="21" y="64"/>
                    <a:pt x="20" y="63"/>
                    <a:pt x="19" y="61"/>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4" name="Freeform 78">
              <a:extLst>
                <a:ext uri="{FF2B5EF4-FFF2-40B4-BE49-F238E27FC236}">
                  <a16:creationId xmlns:a16="http://schemas.microsoft.com/office/drawing/2014/main" id="{B21DD8FA-6168-468B-9C91-75F840449E86}"/>
                </a:ext>
              </a:extLst>
            </p:cNvPr>
            <p:cNvSpPr>
              <a:spLocks/>
            </p:cNvSpPr>
            <p:nvPr/>
          </p:nvSpPr>
          <p:spPr bwMode="auto">
            <a:xfrm>
              <a:off x="8299450" y="4881563"/>
              <a:ext cx="328612" cy="361950"/>
            </a:xfrm>
            <a:custGeom>
              <a:avLst/>
              <a:gdLst>
                <a:gd name="T0" fmla="*/ 294222 w 86"/>
                <a:gd name="T1" fmla="*/ 83820 h 95"/>
                <a:gd name="T2" fmla="*/ 290401 w 86"/>
                <a:gd name="T3" fmla="*/ 76200 h 95"/>
                <a:gd name="T4" fmla="*/ 236906 w 86"/>
                <a:gd name="T5" fmla="*/ 60960 h 95"/>
                <a:gd name="T6" fmla="*/ 213980 w 86"/>
                <a:gd name="T7" fmla="*/ 38100 h 95"/>
                <a:gd name="T8" fmla="*/ 133737 w 86"/>
                <a:gd name="T9" fmla="*/ 0 h 95"/>
                <a:gd name="T10" fmla="*/ 49674 w 86"/>
                <a:gd name="T11" fmla="*/ 19050 h 95"/>
                <a:gd name="T12" fmla="*/ 26747 w 86"/>
                <a:gd name="T13" fmla="*/ 34290 h 95"/>
                <a:gd name="T14" fmla="*/ 7642 w 86"/>
                <a:gd name="T15" fmla="*/ 49530 h 95"/>
                <a:gd name="T16" fmla="*/ 0 w 86"/>
                <a:gd name="T17" fmla="*/ 60960 h 95"/>
                <a:gd name="T18" fmla="*/ 7642 w 86"/>
                <a:gd name="T19" fmla="*/ 95250 h 95"/>
                <a:gd name="T20" fmla="*/ 11463 w 86"/>
                <a:gd name="T21" fmla="*/ 137160 h 95"/>
                <a:gd name="T22" fmla="*/ 38211 w 86"/>
                <a:gd name="T23" fmla="*/ 220980 h 95"/>
                <a:gd name="T24" fmla="*/ 64958 w 86"/>
                <a:gd name="T25" fmla="*/ 251460 h 95"/>
                <a:gd name="T26" fmla="*/ 87885 w 86"/>
                <a:gd name="T27" fmla="*/ 281940 h 95"/>
                <a:gd name="T28" fmla="*/ 129916 w 86"/>
                <a:gd name="T29" fmla="*/ 335280 h 95"/>
                <a:gd name="T30" fmla="*/ 175769 w 86"/>
                <a:gd name="T31" fmla="*/ 358140 h 95"/>
                <a:gd name="T32" fmla="*/ 217801 w 86"/>
                <a:gd name="T33" fmla="*/ 346710 h 95"/>
                <a:gd name="T34" fmla="*/ 248370 w 86"/>
                <a:gd name="T35" fmla="*/ 316230 h 95"/>
                <a:gd name="T36" fmla="*/ 294222 w 86"/>
                <a:gd name="T37" fmla="*/ 259080 h 95"/>
                <a:gd name="T38" fmla="*/ 317149 w 86"/>
                <a:gd name="T39" fmla="*/ 232410 h 95"/>
                <a:gd name="T40" fmla="*/ 324791 w 86"/>
                <a:gd name="T41" fmla="*/ 160020 h 95"/>
                <a:gd name="T42" fmla="*/ 324791 w 86"/>
                <a:gd name="T43" fmla="*/ 80010 h 95"/>
                <a:gd name="T44" fmla="*/ 317149 w 86"/>
                <a:gd name="T45" fmla="*/ 83820 h 95"/>
                <a:gd name="T46" fmla="*/ 294222 w 86"/>
                <a:gd name="T47" fmla="*/ 83820 h 9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6" h="95">
                  <a:moveTo>
                    <a:pt x="77" y="22"/>
                  </a:moveTo>
                  <a:cubicBezTo>
                    <a:pt x="77" y="22"/>
                    <a:pt x="76" y="21"/>
                    <a:pt x="76" y="20"/>
                  </a:cubicBezTo>
                  <a:cubicBezTo>
                    <a:pt x="72" y="17"/>
                    <a:pt x="66" y="18"/>
                    <a:pt x="62" y="16"/>
                  </a:cubicBezTo>
                  <a:cubicBezTo>
                    <a:pt x="60" y="14"/>
                    <a:pt x="58" y="12"/>
                    <a:pt x="56" y="10"/>
                  </a:cubicBezTo>
                  <a:cubicBezTo>
                    <a:pt x="51" y="4"/>
                    <a:pt x="43" y="1"/>
                    <a:pt x="35" y="0"/>
                  </a:cubicBezTo>
                  <a:cubicBezTo>
                    <a:pt x="27" y="0"/>
                    <a:pt x="20" y="2"/>
                    <a:pt x="13" y="5"/>
                  </a:cubicBezTo>
                  <a:cubicBezTo>
                    <a:pt x="10" y="6"/>
                    <a:pt x="8" y="8"/>
                    <a:pt x="7" y="9"/>
                  </a:cubicBezTo>
                  <a:cubicBezTo>
                    <a:pt x="5" y="10"/>
                    <a:pt x="4" y="12"/>
                    <a:pt x="2" y="13"/>
                  </a:cubicBezTo>
                  <a:cubicBezTo>
                    <a:pt x="2" y="14"/>
                    <a:pt x="1" y="15"/>
                    <a:pt x="0" y="16"/>
                  </a:cubicBezTo>
                  <a:cubicBezTo>
                    <a:pt x="1" y="19"/>
                    <a:pt x="2" y="22"/>
                    <a:pt x="2" y="25"/>
                  </a:cubicBezTo>
                  <a:cubicBezTo>
                    <a:pt x="3" y="29"/>
                    <a:pt x="3" y="32"/>
                    <a:pt x="3" y="36"/>
                  </a:cubicBezTo>
                  <a:cubicBezTo>
                    <a:pt x="4" y="44"/>
                    <a:pt x="5" y="52"/>
                    <a:pt x="10" y="58"/>
                  </a:cubicBezTo>
                  <a:cubicBezTo>
                    <a:pt x="12" y="61"/>
                    <a:pt x="15" y="63"/>
                    <a:pt x="17" y="66"/>
                  </a:cubicBezTo>
                  <a:cubicBezTo>
                    <a:pt x="19" y="68"/>
                    <a:pt x="21" y="71"/>
                    <a:pt x="23" y="74"/>
                  </a:cubicBezTo>
                  <a:cubicBezTo>
                    <a:pt x="26" y="79"/>
                    <a:pt x="30" y="84"/>
                    <a:pt x="34" y="88"/>
                  </a:cubicBezTo>
                  <a:cubicBezTo>
                    <a:pt x="37" y="91"/>
                    <a:pt x="41" y="94"/>
                    <a:pt x="46" y="94"/>
                  </a:cubicBezTo>
                  <a:cubicBezTo>
                    <a:pt x="50" y="95"/>
                    <a:pt x="54" y="93"/>
                    <a:pt x="57" y="91"/>
                  </a:cubicBezTo>
                  <a:cubicBezTo>
                    <a:pt x="60" y="89"/>
                    <a:pt x="62" y="86"/>
                    <a:pt x="65" y="83"/>
                  </a:cubicBezTo>
                  <a:cubicBezTo>
                    <a:pt x="69" y="78"/>
                    <a:pt x="73" y="73"/>
                    <a:pt x="77" y="68"/>
                  </a:cubicBezTo>
                  <a:cubicBezTo>
                    <a:pt x="79" y="66"/>
                    <a:pt x="81" y="64"/>
                    <a:pt x="83" y="61"/>
                  </a:cubicBezTo>
                  <a:cubicBezTo>
                    <a:pt x="86" y="55"/>
                    <a:pt x="85" y="48"/>
                    <a:pt x="85" y="42"/>
                  </a:cubicBezTo>
                  <a:cubicBezTo>
                    <a:pt x="85" y="35"/>
                    <a:pt x="84" y="28"/>
                    <a:pt x="85" y="21"/>
                  </a:cubicBezTo>
                  <a:cubicBezTo>
                    <a:pt x="85" y="21"/>
                    <a:pt x="84" y="22"/>
                    <a:pt x="83" y="22"/>
                  </a:cubicBezTo>
                  <a:cubicBezTo>
                    <a:pt x="81" y="23"/>
                    <a:pt x="79" y="23"/>
                    <a:pt x="77" y="22"/>
                  </a:cubicBezTo>
                  <a:close/>
                </a:path>
              </a:pathLst>
            </a:custGeom>
            <a:solidFill>
              <a:srgbClr val="FDB9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5" name="Freeform 79">
              <a:extLst>
                <a:ext uri="{FF2B5EF4-FFF2-40B4-BE49-F238E27FC236}">
                  <a16:creationId xmlns:a16="http://schemas.microsoft.com/office/drawing/2014/main" id="{8B88BC95-E674-465E-9850-CCD8EA03B256}"/>
                </a:ext>
              </a:extLst>
            </p:cNvPr>
            <p:cNvSpPr>
              <a:spLocks/>
            </p:cNvSpPr>
            <p:nvPr/>
          </p:nvSpPr>
          <p:spPr bwMode="auto">
            <a:xfrm>
              <a:off x="8274050" y="4675188"/>
              <a:ext cx="387350" cy="293688"/>
            </a:xfrm>
            <a:custGeom>
              <a:avLst/>
              <a:gdLst>
                <a:gd name="T0" fmla="*/ 379755 w 102"/>
                <a:gd name="T1" fmla="*/ 194521 h 77"/>
                <a:gd name="T2" fmla="*/ 375957 w 102"/>
                <a:gd name="T3" fmla="*/ 129680 h 77"/>
                <a:gd name="T4" fmla="*/ 334184 w 102"/>
                <a:gd name="T5" fmla="*/ 64840 h 77"/>
                <a:gd name="T6" fmla="*/ 296209 w 102"/>
                <a:gd name="T7" fmla="*/ 19071 h 77"/>
                <a:gd name="T8" fmla="*/ 220258 w 102"/>
                <a:gd name="T9" fmla="*/ 3814 h 77"/>
                <a:gd name="T10" fmla="*/ 155700 w 102"/>
                <a:gd name="T11" fmla="*/ 3814 h 77"/>
                <a:gd name="T12" fmla="*/ 117724 w 102"/>
                <a:gd name="T13" fmla="*/ 19071 h 77"/>
                <a:gd name="T14" fmla="*/ 60761 w 102"/>
                <a:gd name="T15" fmla="*/ 53398 h 77"/>
                <a:gd name="T16" fmla="*/ 37975 w 102"/>
                <a:gd name="T17" fmla="*/ 102982 h 77"/>
                <a:gd name="T18" fmla="*/ 3798 w 102"/>
                <a:gd name="T19" fmla="*/ 179264 h 77"/>
                <a:gd name="T20" fmla="*/ 22785 w 102"/>
                <a:gd name="T21" fmla="*/ 259361 h 77"/>
                <a:gd name="T22" fmla="*/ 26583 w 102"/>
                <a:gd name="T23" fmla="*/ 266989 h 77"/>
                <a:gd name="T24" fmla="*/ 34178 w 102"/>
                <a:gd name="T25" fmla="*/ 255547 h 77"/>
                <a:gd name="T26" fmla="*/ 53166 w 102"/>
                <a:gd name="T27" fmla="*/ 240290 h 77"/>
                <a:gd name="T28" fmla="*/ 75951 w 102"/>
                <a:gd name="T29" fmla="*/ 225034 h 77"/>
                <a:gd name="T30" fmla="*/ 159497 w 102"/>
                <a:gd name="T31" fmla="*/ 205963 h 77"/>
                <a:gd name="T32" fmla="*/ 239246 w 102"/>
                <a:gd name="T33" fmla="*/ 244104 h 77"/>
                <a:gd name="T34" fmla="*/ 262031 w 102"/>
                <a:gd name="T35" fmla="*/ 266989 h 77"/>
                <a:gd name="T36" fmla="*/ 315197 w 102"/>
                <a:gd name="T37" fmla="*/ 282246 h 77"/>
                <a:gd name="T38" fmla="*/ 318994 w 102"/>
                <a:gd name="T39" fmla="*/ 289874 h 77"/>
                <a:gd name="T40" fmla="*/ 341779 w 102"/>
                <a:gd name="T41" fmla="*/ 289874 h 77"/>
                <a:gd name="T42" fmla="*/ 349375 w 102"/>
                <a:gd name="T43" fmla="*/ 286060 h 77"/>
                <a:gd name="T44" fmla="*/ 353172 w 102"/>
                <a:gd name="T45" fmla="*/ 270803 h 77"/>
                <a:gd name="T46" fmla="*/ 379755 w 102"/>
                <a:gd name="T47" fmla="*/ 194521 h 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2" h="77">
                  <a:moveTo>
                    <a:pt x="100" y="51"/>
                  </a:moveTo>
                  <a:cubicBezTo>
                    <a:pt x="101" y="45"/>
                    <a:pt x="102" y="39"/>
                    <a:pt x="99" y="34"/>
                  </a:cubicBezTo>
                  <a:cubicBezTo>
                    <a:pt x="96" y="28"/>
                    <a:pt x="92" y="23"/>
                    <a:pt x="88" y="17"/>
                  </a:cubicBezTo>
                  <a:cubicBezTo>
                    <a:pt x="85" y="13"/>
                    <a:pt x="82" y="8"/>
                    <a:pt x="78" y="5"/>
                  </a:cubicBezTo>
                  <a:cubicBezTo>
                    <a:pt x="72" y="1"/>
                    <a:pt x="65" y="1"/>
                    <a:pt x="58" y="1"/>
                  </a:cubicBezTo>
                  <a:cubicBezTo>
                    <a:pt x="53" y="0"/>
                    <a:pt x="47" y="0"/>
                    <a:pt x="41" y="1"/>
                  </a:cubicBezTo>
                  <a:cubicBezTo>
                    <a:pt x="38" y="2"/>
                    <a:pt x="34" y="4"/>
                    <a:pt x="31" y="5"/>
                  </a:cubicBezTo>
                  <a:cubicBezTo>
                    <a:pt x="25" y="7"/>
                    <a:pt x="20" y="9"/>
                    <a:pt x="16" y="14"/>
                  </a:cubicBezTo>
                  <a:cubicBezTo>
                    <a:pt x="13" y="18"/>
                    <a:pt x="12" y="23"/>
                    <a:pt x="10" y="27"/>
                  </a:cubicBezTo>
                  <a:cubicBezTo>
                    <a:pt x="7" y="34"/>
                    <a:pt x="2" y="40"/>
                    <a:pt x="1" y="47"/>
                  </a:cubicBezTo>
                  <a:cubicBezTo>
                    <a:pt x="0" y="55"/>
                    <a:pt x="4" y="61"/>
                    <a:pt x="6" y="68"/>
                  </a:cubicBezTo>
                  <a:cubicBezTo>
                    <a:pt x="6" y="69"/>
                    <a:pt x="6" y="70"/>
                    <a:pt x="7" y="70"/>
                  </a:cubicBezTo>
                  <a:cubicBezTo>
                    <a:pt x="8" y="69"/>
                    <a:pt x="9" y="68"/>
                    <a:pt x="9" y="67"/>
                  </a:cubicBezTo>
                  <a:cubicBezTo>
                    <a:pt x="11" y="66"/>
                    <a:pt x="12" y="64"/>
                    <a:pt x="14" y="63"/>
                  </a:cubicBezTo>
                  <a:cubicBezTo>
                    <a:pt x="15" y="62"/>
                    <a:pt x="17" y="60"/>
                    <a:pt x="20" y="59"/>
                  </a:cubicBezTo>
                  <a:cubicBezTo>
                    <a:pt x="27" y="56"/>
                    <a:pt x="34" y="54"/>
                    <a:pt x="42" y="54"/>
                  </a:cubicBezTo>
                  <a:cubicBezTo>
                    <a:pt x="50" y="55"/>
                    <a:pt x="58" y="58"/>
                    <a:pt x="63" y="64"/>
                  </a:cubicBezTo>
                  <a:cubicBezTo>
                    <a:pt x="65" y="66"/>
                    <a:pt x="67" y="68"/>
                    <a:pt x="69" y="70"/>
                  </a:cubicBezTo>
                  <a:cubicBezTo>
                    <a:pt x="73" y="72"/>
                    <a:pt x="79" y="71"/>
                    <a:pt x="83" y="74"/>
                  </a:cubicBezTo>
                  <a:cubicBezTo>
                    <a:pt x="83" y="75"/>
                    <a:pt x="84" y="76"/>
                    <a:pt x="84" y="76"/>
                  </a:cubicBezTo>
                  <a:cubicBezTo>
                    <a:pt x="86" y="77"/>
                    <a:pt x="88" y="77"/>
                    <a:pt x="90" y="76"/>
                  </a:cubicBezTo>
                  <a:cubicBezTo>
                    <a:pt x="91" y="76"/>
                    <a:pt x="92" y="75"/>
                    <a:pt x="92" y="75"/>
                  </a:cubicBezTo>
                  <a:cubicBezTo>
                    <a:pt x="93" y="74"/>
                    <a:pt x="93" y="73"/>
                    <a:pt x="93" y="71"/>
                  </a:cubicBezTo>
                  <a:cubicBezTo>
                    <a:pt x="95" y="64"/>
                    <a:pt x="98" y="58"/>
                    <a:pt x="100" y="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6" name="Freeform 80">
              <a:extLst>
                <a:ext uri="{FF2B5EF4-FFF2-40B4-BE49-F238E27FC236}">
                  <a16:creationId xmlns:a16="http://schemas.microsoft.com/office/drawing/2014/main" id="{34FBF562-D1E7-42F8-924F-9C36F919A3E9}"/>
                </a:ext>
              </a:extLst>
            </p:cNvPr>
            <p:cNvSpPr>
              <a:spLocks/>
            </p:cNvSpPr>
            <p:nvPr/>
          </p:nvSpPr>
          <p:spPr bwMode="auto">
            <a:xfrm>
              <a:off x="8593138" y="4945063"/>
              <a:ext cx="65087" cy="115888"/>
            </a:xfrm>
            <a:custGeom>
              <a:avLst/>
              <a:gdLst>
                <a:gd name="T0" fmla="*/ 49772 w 17"/>
                <a:gd name="T1" fmla="*/ 81122 h 30"/>
                <a:gd name="T2" fmla="*/ 38286 w 17"/>
                <a:gd name="T3" fmla="*/ 100436 h 30"/>
                <a:gd name="T4" fmla="*/ 34458 w 17"/>
                <a:gd name="T5" fmla="*/ 112025 h 30"/>
                <a:gd name="T6" fmla="*/ 22972 w 17"/>
                <a:gd name="T7" fmla="*/ 115888 h 30"/>
                <a:gd name="T8" fmla="*/ 19143 w 17"/>
                <a:gd name="T9" fmla="*/ 115888 h 30"/>
                <a:gd name="T10" fmla="*/ 7657 w 17"/>
                <a:gd name="T11" fmla="*/ 100436 h 30"/>
                <a:gd name="T12" fmla="*/ 3829 w 17"/>
                <a:gd name="T13" fmla="*/ 77259 h 30"/>
                <a:gd name="T14" fmla="*/ 0 w 17"/>
                <a:gd name="T15" fmla="*/ 42492 h 30"/>
                <a:gd name="T16" fmla="*/ 0 w 17"/>
                <a:gd name="T17" fmla="*/ 34766 h 30"/>
                <a:gd name="T18" fmla="*/ 11486 w 17"/>
                <a:gd name="T19" fmla="*/ 15452 h 30"/>
                <a:gd name="T20" fmla="*/ 30629 w 17"/>
                <a:gd name="T21" fmla="*/ 0 h 30"/>
                <a:gd name="T22" fmla="*/ 38286 w 17"/>
                <a:gd name="T23" fmla="*/ 0 h 30"/>
                <a:gd name="T24" fmla="*/ 61258 w 17"/>
                <a:gd name="T25" fmla="*/ 15452 h 30"/>
                <a:gd name="T26" fmla="*/ 61258 w 17"/>
                <a:gd name="T27" fmla="*/ 27041 h 30"/>
                <a:gd name="T28" fmla="*/ 61258 w 17"/>
                <a:gd name="T29" fmla="*/ 57944 h 30"/>
                <a:gd name="T30" fmla="*/ 49772 w 17"/>
                <a:gd name="T31" fmla="*/ 81122 h 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 h="30">
                  <a:moveTo>
                    <a:pt x="13" y="21"/>
                  </a:moveTo>
                  <a:cubicBezTo>
                    <a:pt x="12" y="23"/>
                    <a:pt x="11" y="24"/>
                    <a:pt x="10" y="26"/>
                  </a:cubicBezTo>
                  <a:cubicBezTo>
                    <a:pt x="10" y="27"/>
                    <a:pt x="9" y="28"/>
                    <a:pt x="9" y="29"/>
                  </a:cubicBezTo>
                  <a:cubicBezTo>
                    <a:pt x="8" y="30"/>
                    <a:pt x="7" y="30"/>
                    <a:pt x="6" y="30"/>
                  </a:cubicBezTo>
                  <a:cubicBezTo>
                    <a:pt x="6" y="30"/>
                    <a:pt x="6" y="30"/>
                    <a:pt x="5" y="30"/>
                  </a:cubicBezTo>
                  <a:cubicBezTo>
                    <a:pt x="4" y="29"/>
                    <a:pt x="3" y="27"/>
                    <a:pt x="2" y="26"/>
                  </a:cubicBezTo>
                  <a:cubicBezTo>
                    <a:pt x="1" y="24"/>
                    <a:pt x="1" y="22"/>
                    <a:pt x="1" y="20"/>
                  </a:cubicBezTo>
                  <a:cubicBezTo>
                    <a:pt x="0" y="17"/>
                    <a:pt x="0" y="14"/>
                    <a:pt x="0" y="11"/>
                  </a:cubicBezTo>
                  <a:cubicBezTo>
                    <a:pt x="0" y="10"/>
                    <a:pt x="0" y="9"/>
                    <a:pt x="0" y="9"/>
                  </a:cubicBezTo>
                  <a:cubicBezTo>
                    <a:pt x="1" y="7"/>
                    <a:pt x="2" y="5"/>
                    <a:pt x="3" y="4"/>
                  </a:cubicBezTo>
                  <a:cubicBezTo>
                    <a:pt x="5" y="3"/>
                    <a:pt x="6" y="1"/>
                    <a:pt x="8" y="0"/>
                  </a:cubicBezTo>
                  <a:cubicBezTo>
                    <a:pt x="9" y="0"/>
                    <a:pt x="10" y="0"/>
                    <a:pt x="10" y="0"/>
                  </a:cubicBezTo>
                  <a:cubicBezTo>
                    <a:pt x="13" y="1"/>
                    <a:pt x="15" y="2"/>
                    <a:pt x="16" y="4"/>
                  </a:cubicBezTo>
                  <a:cubicBezTo>
                    <a:pt x="16" y="5"/>
                    <a:pt x="16" y="6"/>
                    <a:pt x="16" y="7"/>
                  </a:cubicBezTo>
                  <a:cubicBezTo>
                    <a:pt x="17" y="10"/>
                    <a:pt x="17" y="12"/>
                    <a:pt x="16" y="15"/>
                  </a:cubicBezTo>
                  <a:cubicBezTo>
                    <a:pt x="16" y="17"/>
                    <a:pt x="15" y="20"/>
                    <a:pt x="13" y="21"/>
                  </a:cubicBezTo>
                  <a:close/>
                </a:path>
              </a:pathLst>
            </a:custGeom>
            <a:solidFill>
              <a:srgbClr val="FDB9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7" name="Freeform 81">
              <a:extLst>
                <a:ext uri="{FF2B5EF4-FFF2-40B4-BE49-F238E27FC236}">
                  <a16:creationId xmlns:a16="http://schemas.microsoft.com/office/drawing/2014/main" id="{39434C2F-1C71-4111-9808-061FBC1E8E0C}"/>
                </a:ext>
              </a:extLst>
            </p:cNvPr>
            <p:cNvSpPr>
              <a:spLocks/>
            </p:cNvSpPr>
            <p:nvPr/>
          </p:nvSpPr>
          <p:spPr bwMode="auto">
            <a:xfrm>
              <a:off x="8482013" y="5086350"/>
              <a:ext cx="244475" cy="171450"/>
            </a:xfrm>
            <a:custGeom>
              <a:avLst/>
              <a:gdLst>
                <a:gd name="T0" fmla="*/ 244475 w 64"/>
                <a:gd name="T1" fmla="*/ 11430 h 45"/>
                <a:gd name="T2" fmla="*/ 240655 w 64"/>
                <a:gd name="T3" fmla="*/ 34290 h 45"/>
                <a:gd name="T4" fmla="*/ 240655 w 64"/>
                <a:gd name="T5" fmla="*/ 34290 h 45"/>
                <a:gd name="T6" fmla="*/ 240655 w 64"/>
                <a:gd name="T7" fmla="*/ 38100 h 45"/>
                <a:gd name="T8" fmla="*/ 76398 w 64"/>
                <a:gd name="T9" fmla="*/ 171450 h 45"/>
                <a:gd name="T10" fmla="*/ 0 w 64"/>
                <a:gd name="T11" fmla="*/ 152400 h 45"/>
                <a:gd name="T12" fmla="*/ 34379 w 64"/>
                <a:gd name="T13" fmla="*/ 140970 h 45"/>
                <a:gd name="T14" fmla="*/ 34379 w 64"/>
                <a:gd name="T15" fmla="*/ 140970 h 45"/>
                <a:gd name="T16" fmla="*/ 61119 w 64"/>
                <a:gd name="T17" fmla="*/ 144780 h 45"/>
                <a:gd name="T18" fmla="*/ 133697 w 64"/>
                <a:gd name="T19" fmla="*/ 125730 h 45"/>
                <a:gd name="T20" fmla="*/ 175716 w 64"/>
                <a:gd name="T21" fmla="*/ 83820 h 45"/>
                <a:gd name="T22" fmla="*/ 194816 w 64"/>
                <a:gd name="T23" fmla="*/ 57150 h 45"/>
                <a:gd name="T24" fmla="*/ 210096 w 64"/>
                <a:gd name="T25" fmla="*/ 26670 h 45"/>
                <a:gd name="T26" fmla="*/ 221555 w 64"/>
                <a:gd name="T27" fmla="*/ 0 h 45"/>
                <a:gd name="T28" fmla="*/ 240655 w 64"/>
                <a:gd name="T29" fmla="*/ 7620 h 45"/>
                <a:gd name="T30" fmla="*/ 244475 w 64"/>
                <a:gd name="T31" fmla="*/ 11430 h 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45">
                  <a:moveTo>
                    <a:pt x="64" y="3"/>
                  </a:moveTo>
                  <a:cubicBezTo>
                    <a:pt x="64" y="5"/>
                    <a:pt x="63" y="7"/>
                    <a:pt x="63" y="9"/>
                  </a:cubicBezTo>
                  <a:cubicBezTo>
                    <a:pt x="63" y="9"/>
                    <a:pt x="63" y="9"/>
                    <a:pt x="63" y="9"/>
                  </a:cubicBezTo>
                  <a:cubicBezTo>
                    <a:pt x="63" y="9"/>
                    <a:pt x="63" y="9"/>
                    <a:pt x="63" y="10"/>
                  </a:cubicBezTo>
                  <a:cubicBezTo>
                    <a:pt x="61" y="17"/>
                    <a:pt x="46" y="45"/>
                    <a:pt x="20" y="45"/>
                  </a:cubicBezTo>
                  <a:cubicBezTo>
                    <a:pt x="14" y="45"/>
                    <a:pt x="7" y="44"/>
                    <a:pt x="0" y="40"/>
                  </a:cubicBezTo>
                  <a:cubicBezTo>
                    <a:pt x="3" y="40"/>
                    <a:pt x="6" y="39"/>
                    <a:pt x="9" y="37"/>
                  </a:cubicBezTo>
                  <a:cubicBezTo>
                    <a:pt x="9" y="37"/>
                    <a:pt x="9" y="37"/>
                    <a:pt x="9" y="37"/>
                  </a:cubicBezTo>
                  <a:cubicBezTo>
                    <a:pt x="11" y="37"/>
                    <a:pt x="14" y="38"/>
                    <a:pt x="16" y="38"/>
                  </a:cubicBezTo>
                  <a:cubicBezTo>
                    <a:pt x="22" y="38"/>
                    <a:pt x="29" y="37"/>
                    <a:pt x="35" y="33"/>
                  </a:cubicBezTo>
                  <a:cubicBezTo>
                    <a:pt x="39" y="30"/>
                    <a:pt x="43" y="26"/>
                    <a:pt x="46" y="22"/>
                  </a:cubicBezTo>
                  <a:cubicBezTo>
                    <a:pt x="48" y="20"/>
                    <a:pt x="50" y="17"/>
                    <a:pt x="51" y="15"/>
                  </a:cubicBezTo>
                  <a:cubicBezTo>
                    <a:pt x="52" y="13"/>
                    <a:pt x="54" y="10"/>
                    <a:pt x="55" y="7"/>
                  </a:cubicBezTo>
                  <a:cubicBezTo>
                    <a:pt x="56" y="5"/>
                    <a:pt x="57" y="2"/>
                    <a:pt x="58" y="0"/>
                  </a:cubicBezTo>
                  <a:cubicBezTo>
                    <a:pt x="63" y="2"/>
                    <a:pt x="63" y="2"/>
                    <a:pt x="63" y="2"/>
                  </a:cubicBezTo>
                  <a:cubicBezTo>
                    <a:pt x="64" y="3"/>
                    <a:pt x="64" y="3"/>
                    <a:pt x="64" y="3"/>
                  </a:cubicBezTo>
                  <a:close/>
                </a:path>
              </a:pathLst>
            </a:custGeom>
            <a:solidFill>
              <a:srgbClr val="3848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8" name="Freeform 82">
              <a:extLst>
                <a:ext uri="{FF2B5EF4-FFF2-40B4-BE49-F238E27FC236}">
                  <a16:creationId xmlns:a16="http://schemas.microsoft.com/office/drawing/2014/main" id="{DA13166D-8B50-4BEC-B406-AB47C2C8B38D}"/>
                </a:ext>
              </a:extLst>
            </p:cNvPr>
            <p:cNvSpPr>
              <a:spLocks/>
            </p:cNvSpPr>
            <p:nvPr/>
          </p:nvSpPr>
          <p:spPr bwMode="auto">
            <a:xfrm>
              <a:off x="7937500" y="5822950"/>
              <a:ext cx="982662" cy="258763"/>
            </a:xfrm>
            <a:custGeom>
              <a:avLst/>
              <a:gdLst>
                <a:gd name="T0" fmla="*/ 819150 w 619"/>
                <a:gd name="T1" fmla="*/ 258763 h 163"/>
                <a:gd name="T2" fmla="*/ 982662 w 619"/>
                <a:gd name="T3" fmla="*/ 60325 h 163"/>
                <a:gd name="T4" fmla="*/ 179387 w 619"/>
                <a:gd name="T5" fmla="*/ 0 h 163"/>
                <a:gd name="T6" fmla="*/ 0 w 619"/>
                <a:gd name="T7" fmla="*/ 196850 h 163"/>
                <a:gd name="T8" fmla="*/ 819150 w 619"/>
                <a:gd name="T9" fmla="*/ 258763 h 1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9" h="163">
                  <a:moveTo>
                    <a:pt x="516" y="163"/>
                  </a:moveTo>
                  <a:lnTo>
                    <a:pt x="619" y="38"/>
                  </a:lnTo>
                  <a:lnTo>
                    <a:pt x="113" y="0"/>
                  </a:lnTo>
                  <a:lnTo>
                    <a:pt x="0" y="124"/>
                  </a:lnTo>
                  <a:lnTo>
                    <a:pt x="516" y="163"/>
                  </a:lnTo>
                  <a:close/>
                </a:path>
              </a:pathLst>
            </a:cu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79" name="Freeform 83">
              <a:extLst>
                <a:ext uri="{FF2B5EF4-FFF2-40B4-BE49-F238E27FC236}">
                  <a16:creationId xmlns:a16="http://schemas.microsoft.com/office/drawing/2014/main" id="{7AF3F572-A9BB-4CD8-931E-1DADBD74CE83}"/>
                </a:ext>
              </a:extLst>
            </p:cNvPr>
            <p:cNvSpPr>
              <a:spLocks/>
            </p:cNvSpPr>
            <p:nvPr/>
          </p:nvSpPr>
          <p:spPr bwMode="auto">
            <a:xfrm>
              <a:off x="8699500" y="5761038"/>
              <a:ext cx="282575" cy="217488"/>
            </a:xfrm>
            <a:custGeom>
              <a:avLst/>
              <a:gdLst>
                <a:gd name="T0" fmla="*/ 160380 w 74"/>
                <a:gd name="T1" fmla="*/ 0 h 57"/>
                <a:gd name="T2" fmla="*/ 11456 w 74"/>
                <a:gd name="T3" fmla="*/ 125914 h 57"/>
                <a:gd name="T4" fmla="*/ 19093 w 74"/>
                <a:gd name="T5" fmla="*/ 206041 h 57"/>
                <a:gd name="T6" fmla="*/ 179473 w 74"/>
                <a:gd name="T7" fmla="*/ 148808 h 57"/>
                <a:gd name="T8" fmla="*/ 267301 w 74"/>
                <a:gd name="T9" fmla="*/ 133545 h 57"/>
                <a:gd name="T10" fmla="*/ 282575 w 74"/>
                <a:gd name="T11" fmla="*/ 49603 h 57"/>
                <a:gd name="T12" fmla="*/ 160380 w 74"/>
                <a:gd name="T13" fmla="*/ 0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 h="57">
                  <a:moveTo>
                    <a:pt x="42" y="0"/>
                  </a:moveTo>
                  <a:cubicBezTo>
                    <a:pt x="34" y="3"/>
                    <a:pt x="4" y="30"/>
                    <a:pt x="3" y="33"/>
                  </a:cubicBezTo>
                  <a:cubicBezTo>
                    <a:pt x="3" y="36"/>
                    <a:pt x="0" y="50"/>
                    <a:pt x="5" y="54"/>
                  </a:cubicBezTo>
                  <a:cubicBezTo>
                    <a:pt x="10" y="57"/>
                    <a:pt x="47" y="39"/>
                    <a:pt x="47" y="39"/>
                  </a:cubicBezTo>
                  <a:cubicBezTo>
                    <a:pt x="70" y="35"/>
                    <a:pt x="70" y="35"/>
                    <a:pt x="70" y="35"/>
                  </a:cubicBezTo>
                  <a:cubicBezTo>
                    <a:pt x="74" y="13"/>
                    <a:pt x="74" y="13"/>
                    <a:pt x="74" y="13"/>
                  </a:cubicBezTo>
                  <a:lnTo>
                    <a:pt x="42" y="0"/>
                  </a:lnTo>
                  <a:close/>
                </a:path>
              </a:pathLst>
            </a:custGeom>
            <a:solidFill>
              <a:srgbClr val="FDB9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80" name="Freeform 84">
              <a:extLst>
                <a:ext uri="{FF2B5EF4-FFF2-40B4-BE49-F238E27FC236}">
                  <a16:creationId xmlns:a16="http://schemas.microsoft.com/office/drawing/2014/main" id="{DDACA42C-199D-4F03-9CCE-54519E4C7796}"/>
                </a:ext>
              </a:extLst>
            </p:cNvPr>
            <p:cNvSpPr>
              <a:spLocks/>
            </p:cNvSpPr>
            <p:nvPr/>
          </p:nvSpPr>
          <p:spPr bwMode="auto">
            <a:xfrm>
              <a:off x="8851900" y="5148263"/>
              <a:ext cx="274637" cy="795338"/>
            </a:xfrm>
            <a:custGeom>
              <a:avLst/>
              <a:gdLst>
                <a:gd name="T0" fmla="*/ 26701 w 72"/>
                <a:gd name="T1" fmla="*/ 0 h 209"/>
                <a:gd name="T2" fmla="*/ 221235 w 72"/>
                <a:gd name="T3" fmla="*/ 239743 h 209"/>
                <a:gd name="T4" fmla="*/ 270823 w 72"/>
                <a:gd name="T5" fmla="*/ 654537 h 209"/>
                <a:gd name="T6" fmla="*/ 133504 w 72"/>
                <a:gd name="T7" fmla="*/ 787727 h 209"/>
                <a:gd name="T8" fmla="*/ 11443 w 72"/>
                <a:gd name="T9" fmla="*/ 768700 h 209"/>
                <a:gd name="T10" fmla="*/ 7629 w 72"/>
                <a:gd name="T11" fmla="*/ 612677 h 209"/>
                <a:gd name="T12" fmla="*/ 80102 w 72"/>
                <a:gd name="T13" fmla="*/ 597455 h 209"/>
                <a:gd name="T14" fmla="*/ 30515 w 72"/>
                <a:gd name="T15" fmla="*/ 293019 h 209"/>
                <a:gd name="T16" fmla="*/ 38144 w 72"/>
                <a:gd name="T17" fmla="*/ 228327 h 209"/>
                <a:gd name="T18" fmla="*/ 7629 w 72"/>
                <a:gd name="T19" fmla="*/ 83720 h 209"/>
                <a:gd name="T20" fmla="*/ 26701 w 72"/>
                <a:gd name="T21" fmla="*/ 0 h 2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2" h="209">
                  <a:moveTo>
                    <a:pt x="7" y="0"/>
                  </a:moveTo>
                  <a:cubicBezTo>
                    <a:pt x="21" y="3"/>
                    <a:pt x="54" y="13"/>
                    <a:pt x="58" y="63"/>
                  </a:cubicBezTo>
                  <a:cubicBezTo>
                    <a:pt x="62" y="112"/>
                    <a:pt x="72" y="168"/>
                    <a:pt x="71" y="172"/>
                  </a:cubicBezTo>
                  <a:cubicBezTo>
                    <a:pt x="69" y="176"/>
                    <a:pt x="62" y="209"/>
                    <a:pt x="35" y="207"/>
                  </a:cubicBezTo>
                  <a:cubicBezTo>
                    <a:pt x="8" y="204"/>
                    <a:pt x="3" y="202"/>
                    <a:pt x="3" y="202"/>
                  </a:cubicBezTo>
                  <a:cubicBezTo>
                    <a:pt x="3" y="202"/>
                    <a:pt x="17" y="181"/>
                    <a:pt x="2" y="161"/>
                  </a:cubicBezTo>
                  <a:cubicBezTo>
                    <a:pt x="19" y="158"/>
                    <a:pt x="21" y="157"/>
                    <a:pt x="21" y="157"/>
                  </a:cubicBezTo>
                  <a:cubicBezTo>
                    <a:pt x="21" y="157"/>
                    <a:pt x="7" y="87"/>
                    <a:pt x="8" y="77"/>
                  </a:cubicBezTo>
                  <a:cubicBezTo>
                    <a:pt x="9" y="67"/>
                    <a:pt x="10" y="60"/>
                    <a:pt x="10" y="60"/>
                  </a:cubicBezTo>
                  <a:cubicBezTo>
                    <a:pt x="10" y="60"/>
                    <a:pt x="0" y="34"/>
                    <a:pt x="2" y="22"/>
                  </a:cubicBezTo>
                  <a:cubicBezTo>
                    <a:pt x="4" y="10"/>
                    <a:pt x="7" y="0"/>
                    <a:pt x="7" y="0"/>
                  </a:cubicBezTo>
                  <a:close/>
                </a:path>
              </a:pathLst>
            </a:custGeom>
            <a:solidFill>
              <a:srgbClr val="3848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81" name="Freeform 85">
              <a:extLst>
                <a:ext uri="{FF2B5EF4-FFF2-40B4-BE49-F238E27FC236}">
                  <a16:creationId xmlns:a16="http://schemas.microsoft.com/office/drawing/2014/main" id="{2126D60D-06E0-44B3-B77D-BFC5B8774693}"/>
                </a:ext>
              </a:extLst>
            </p:cNvPr>
            <p:cNvSpPr>
              <a:spLocks/>
            </p:cNvSpPr>
            <p:nvPr/>
          </p:nvSpPr>
          <p:spPr bwMode="auto">
            <a:xfrm>
              <a:off x="8737600" y="5502275"/>
              <a:ext cx="19050" cy="587375"/>
            </a:xfrm>
            <a:custGeom>
              <a:avLst/>
              <a:gdLst>
                <a:gd name="T0" fmla="*/ 0 w 12"/>
                <a:gd name="T1" fmla="*/ 3175 h 370"/>
                <a:gd name="T2" fmla="*/ 15875 w 12"/>
                <a:gd name="T3" fmla="*/ 0 h 370"/>
                <a:gd name="T4" fmla="*/ 19050 w 12"/>
                <a:gd name="T5" fmla="*/ 579438 h 370"/>
                <a:gd name="T6" fmla="*/ 4763 w 12"/>
                <a:gd name="T7" fmla="*/ 587375 h 370"/>
                <a:gd name="T8" fmla="*/ 0 w 12"/>
                <a:gd name="T9" fmla="*/ 3175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70">
                  <a:moveTo>
                    <a:pt x="0" y="2"/>
                  </a:moveTo>
                  <a:lnTo>
                    <a:pt x="10" y="0"/>
                  </a:lnTo>
                  <a:lnTo>
                    <a:pt x="12" y="365"/>
                  </a:lnTo>
                  <a:lnTo>
                    <a:pt x="3" y="370"/>
                  </a:lnTo>
                  <a:lnTo>
                    <a:pt x="0" y="2"/>
                  </a:lnTo>
                  <a:close/>
                </a:path>
              </a:pathLst>
            </a:custGeom>
            <a:solidFill>
              <a:srgbClr val="E7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82" name="Freeform 86">
              <a:extLst>
                <a:ext uri="{FF2B5EF4-FFF2-40B4-BE49-F238E27FC236}">
                  <a16:creationId xmlns:a16="http://schemas.microsoft.com/office/drawing/2014/main" id="{5FC4014A-235B-4675-BE4C-2445F344CEA7}"/>
                </a:ext>
              </a:extLst>
            </p:cNvPr>
            <p:cNvSpPr>
              <a:spLocks/>
            </p:cNvSpPr>
            <p:nvPr/>
          </p:nvSpPr>
          <p:spPr bwMode="auto">
            <a:xfrm>
              <a:off x="7934325" y="5434013"/>
              <a:ext cx="819150" cy="71438"/>
            </a:xfrm>
            <a:custGeom>
              <a:avLst/>
              <a:gdLst>
                <a:gd name="T0" fmla="*/ 0 w 516"/>
                <a:gd name="T1" fmla="*/ 7938 h 45"/>
                <a:gd name="T2" fmla="*/ 11113 w 516"/>
                <a:gd name="T3" fmla="*/ 0 h 45"/>
                <a:gd name="T4" fmla="*/ 819150 w 516"/>
                <a:gd name="T5" fmla="*/ 68263 h 45"/>
                <a:gd name="T6" fmla="*/ 803275 w 516"/>
                <a:gd name="T7" fmla="*/ 71438 h 45"/>
                <a:gd name="T8" fmla="*/ 0 w 516"/>
                <a:gd name="T9" fmla="*/ 7938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6" h="45">
                  <a:moveTo>
                    <a:pt x="0" y="5"/>
                  </a:moveTo>
                  <a:lnTo>
                    <a:pt x="7" y="0"/>
                  </a:lnTo>
                  <a:lnTo>
                    <a:pt x="516" y="43"/>
                  </a:lnTo>
                  <a:lnTo>
                    <a:pt x="506" y="45"/>
                  </a:lnTo>
                  <a:lnTo>
                    <a:pt x="0" y="5"/>
                  </a:lnTo>
                  <a:close/>
                </a:path>
              </a:pathLst>
            </a:custGeom>
            <a:solidFill>
              <a:srgbClr val="FE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sp>
          <p:nvSpPr>
            <p:cNvPr id="183" name="Freeform 87">
              <a:extLst>
                <a:ext uri="{FF2B5EF4-FFF2-40B4-BE49-F238E27FC236}">
                  <a16:creationId xmlns:a16="http://schemas.microsoft.com/office/drawing/2014/main" id="{D1A5576F-245A-4810-886A-C5F6A8514135}"/>
                </a:ext>
              </a:extLst>
            </p:cNvPr>
            <p:cNvSpPr>
              <a:spLocks/>
            </p:cNvSpPr>
            <p:nvPr/>
          </p:nvSpPr>
          <p:spPr bwMode="auto">
            <a:xfrm>
              <a:off x="7934325" y="5441950"/>
              <a:ext cx="808037" cy="647700"/>
            </a:xfrm>
            <a:custGeom>
              <a:avLst/>
              <a:gdLst>
                <a:gd name="T0" fmla="*/ 803275 w 509"/>
                <a:gd name="T1" fmla="*/ 63500 h 408"/>
                <a:gd name="T2" fmla="*/ 808037 w 509"/>
                <a:gd name="T3" fmla="*/ 647700 h 408"/>
                <a:gd name="T4" fmla="*/ 3175 w 509"/>
                <a:gd name="T5" fmla="*/ 577850 h 408"/>
                <a:gd name="T6" fmla="*/ 0 w 509"/>
                <a:gd name="T7" fmla="*/ 0 h 408"/>
                <a:gd name="T8" fmla="*/ 803275 w 509"/>
                <a:gd name="T9" fmla="*/ 63500 h 4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9" h="408">
                  <a:moveTo>
                    <a:pt x="506" y="40"/>
                  </a:moveTo>
                  <a:lnTo>
                    <a:pt x="509" y="408"/>
                  </a:lnTo>
                  <a:lnTo>
                    <a:pt x="2" y="364"/>
                  </a:lnTo>
                  <a:lnTo>
                    <a:pt x="0" y="0"/>
                  </a:lnTo>
                  <a:lnTo>
                    <a:pt x="506" y="40"/>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it-IT">
                <a:solidFill>
                  <a:prstClr val="black"/>
                </a:solidFill>
                <a:latin typeface="Open Sans" pitchFamily="34" charset="0"/>
              </a:endParaRPr>
            </a:p>
          </p:txBody>
        </p:sp>
      </p:grpSp>
      <p:pic>
        <p:nvPicPr>
          <p:cNvPr id="92" name="Immagine 91">
            <a:extLst>
              <a:ext uri="{FF2B5EF4-FFF2-40B4-BE49-F238E27FC236}">
                <a16:creationId xmlns:a16="http://schemas.microsoft.com/office/drawing/2014/main" id="{7941866B-3F55-49DB-836A-8BAB8515A2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7245" y="518535"/>
            <a:ext cx="1140914" cy="435313"/>
          </a:xfrm>
          <a:prstGeom prst="rect">
            <a:avLst/>
          </a:prstGeom>
        </p:spPr>
      </p:pic>
    </p:spTree>
    <p:extLst>
      <p:ext uri="{BB962C8B-B14F-4D97-AF65-F5344CB8AC3E}">
        <p14:creationId xmlns:p14="http://schemas.microsoft.com/office/powerpoint/2010/main" val="334545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 calcmode="lin" valueType="num">
                                      <p:cBhvr additive="base">
                                        <p:cTn id="7" dur="1000" fill="hold"/>
                                        <p:tgtEl>
                                          <p:spTgt spid="160"/>
                                        </p:tgtEl>
                                        <p:attrNameLst>
                                          <p:attrName>ppt_x</p:attrName>
                                        </p:attrNameLst>
                                      </p:cBhvr>
                                      <p:tavLst>
                                        <p:tav tm="0">
                                          <p:val>
                                            <p:strVal val="#ppt_x"/>
                                          </p:val>
                                        </p:tav>
                                        <p:tav tm="100000">
                                          <p:val>
                                            <p:strVal val="#ppt_x"/>
                                          </p:val>
                                        </p:tav>
                                      </p:tavLst>
                                    </p:anim>
                                    <p:anim calcmode="lin" valueType="num">
                                      <p:cBhvr additive="base">
                                        <p:cTn id="8" dur="1000" fill="hold"/>
                                        <p:tgtEl>
                                          <p:spTgt spid="160"/>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35"/>
                                        </p:tgtEl>
                                        <p:attrNameLst>
                                          <p:attrName>style.visibility</p:attrName>
                                        </p:attrNameLst>
                                      </p:cBhvr>
                                      <p:to>
                                        <p:strVal val="visible"/>
                                      </p:to>
                                    </p:set>
                                    <p:anim calcmode="lin" valueType="num">
                                      <p:cBhvr additive="base">
                                        <p:cTn id="11" dur="1000" fill="hold"/>
                                        <p:tgtEl>
                                          <p:spTgt spid="135"/>
                                        </p:tgtEl>
                                        <p:attrNameLst>
                                          <p:attrName>ppt_x</p:attrName>
                                        </p:attrNameLst>
                                      </p:cBhvr>
                                      <p:tavLst>
                                        <p:tav tm="0">
                                          <p:val>
                                            <p:strVal val="0-#ppt_w/2"/>
                                          </p:val>
                                        </p:tav>
                                        <p:tav tm="100000">
                                          <p:val>
                                            <p:strVal val="#ppt_x"/>
                                          </p:val>
                                        </p:tav>
                                      </p:tavLst>
                                    </p:anim>
                                    <p:anim calcmode="lin" valueType="num">
                                      <p:cBhvr additive="base">
                                        <p:cTn id="12" dur="1000" fill="hold"/>
                                        <p:tgtEl>
                                          <p:spTgt spid="13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128"/>
                                        </p:tgtEl>
                                        <p:attrNameLst>
                                          <p:attrName>style.visibility</p:attrName>
                                        </p:attrNameLst>
                                      </p:cBhvr>
                                      <p:to>
                                        <p:strVal val="visible"/>
                                      </p:to>
                                    </p:set>
                                    <p:anim calcmode="lin" valueType="num">
                                      <p:cBhvr additive="base">
                                        <p:cTn id="15" dur="1000" fill="hold"/>
                                        <p:tgtEl>
                                          <p:spTgt spid="128"/>
                                        </p:tgtEl>
                                        <p:attrNameLst>
                                          <p:attrName>ppt_x</p:attrName>
                                        </p:attrNameLst>
                                      </p:cBhvr>
                                      <p:tavLst>
                                        <p:tav tm="0">
                                          <p:val>
                                            <p:strVal val="#ppt_x"/>
                                          </p:val>
                                        </p:tav>
                                        <p:tav tm="100000">
                                          <p:val>
                                            <p:strVal val="#ppt_x"/>
                                          </p:val>
                                        </p:tav>
                                      </p:tavLst>
                                    </p:anim>
                                    <p:anim calcmode="lin" valueType="num">
                                      <p:cBhvr additive="base">
                                        <p:cTn id="16" dur="1000" fill="hold"/>
                                        <p:tgtEl>
                                          <p:spTgt spid="12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60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1000" fill="hold"/>
                                        <p:tgtEl>
                                          <p:spTgt spid="111"/>
                                        </p:tgtEl>
                                        <p:attrNameLst>
                                          <p:attrName>ppt_x</p:attrName>
                                        </p:attrNameLst>
                                      </p:cBhvr>
                                      <p:tavLst>
                                        <p:tav tm="0">
                                          <p:val>
                                            <p:strVal val="1+#ppt_w/2"/>
                                          </p:val>
                                        </p:tav>
                                        <p:tav tm="100000">
                                          <p:val>
                                            <p:strVal val="#ppt_x"/>
                                          </p:val>
                                        </p:tav>
                                      </p:tavLst>
                                    </p:anim>
                                    <p:anim calcmode="lin" valueType="num">
                                      <p:cBhvr additive="base">
                                        <p:cTn id="20" dur="1000" fill="hold"/>
                                        <p:tgtEl>
                                          <p:spTgt spid="111"/>
                                        </p:tgtEl>
                                        <p:attrNameLst>
                                          <p:attrName>ppt_y</p:attrName>
                                        </p:attrNameLst>
                                      </p:cBhvr>
                                      <p:tavLst>
                                        <p:tav tm="0">
                                          <p:val>
                                            <p:strVal val="#ppt_y"/>
                                          </p:val>
                                        </p:tav>
                                        <p:tav tm="100000">
                                          <p:val>
                                            <p:strVal val="#ppt_y"/>
                                          </p:val>
                                        </p:tav>
                                      </p:tavLst>
                                    </p:anim>
                                  </p:childTnLst>
                                </p:cTn>
                              </p:par>
                              <p:par>
                                <p:cTn id="21" presetID="2" presetClass="entr" presetSubtype="1" fill="hold" nodeType="withEffect">
                                  <p:stCondLst>
                                    <p:cond delay="800"/>
                                  </p:stCondLst>
                                  <p:childTnLst>
                                    <p:set>
                                      <p:cBhvr>
                                        <p:cTn id="22" dur="1" fill="hold">
                                          <p:stCondLst>
                                            <p:cond delay="0"/>
                                          </p:stCondLst>
                                        </p:cTn>
                                        <p:tgtEl>
                                          <p:spTgt spid="101"/>
                                        </p:tgtEl>
                                        <p:attrNameLst>
                                          <p:attrName>style.visibility</p:attrName>
                                        </p:attrNameLst>
                                      </p:cBhvr>
                                      <p:to>
                                        <p:strVal val="visible"/>
                                      </p:to>
                                    </p:set>
                                    <p:anim calcmode="lin" valueType="num">
                                      <p:cBhvr additive="base">
                                        <p:cTn id="23" dur="1000" fill="hold"/>
                                        <p:tgtEl>
                                          <p:spTgt spid="101"/>
                                        </p:tgtEl>
                                        <p:attrNameLst>
                                          <p:attrName>ppt_x</p:attrName>
                                        </p:attrNameLst>
                                      </p:cBhvr>
                                      <p:tavLst>
                                        <p:tav tm="0">
                                          <p:val>
                                            <p:strVal val="#ppt_x"/>
                                          </p:val>
                                        </p:tav>
                                        <p:tav tm="100000">
                                          <p:val>
                                            <p:strVal val="#ppt_x"/>
                                          </p:val>
                                        </p:tav>
                                      </p:tavLst>
                                    </p:anim>
                                    <p:anim calcmode="lin" valueType="num">
                                      <p:cBhvr additive="base">
                                        <p:cTn id="24" dur="1000" fill="hold"/>
                                        <p:tgtEl>
                                          <p:spTgt spid="101"/>
                                        </p:tgtEl>
                                        <p:attrNameLst>
                                          <p:attrName>ppt_y</p:attrName>
                                        </p:attrNameLst>
                                      </p:cBhvr>
                                      <p:tavLst>
                                        <p:tav tm="0">
                                          <p:val>
                                            <p:strVal val="0-#ppt_h/2"/>
                                          </p:val>
                                        </p:tav>
                                        <p:tav tm="100000">
                                          <p:val>
                                            <p:strVal val="#ppt_y"/>
                                          </p:val>
                                        </p:tav>
                                      </p:tavLst>
                                    </p:anim>
                                  </p:childTnLst>
                                </p:cTn>
                              </p:par>
                              <p:par>
                                <p:cTn id="25" presetID="53" presetClass="entr" presetSubtype="16" fill="hold" nodeType="withEffect">
                                  <p:stCondLst>
                                    <p:cond delay="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nodeType="withEffect">
                                  <p:stCondLst>
                                    <p:cond delay="700"/>
                                  </p:stCondLst>
                                  <p:childTnLst>
                                    <p:set>
                                      <p:cBhvr>
                                        <p:cTn id="31" dur="1" fill="hold">
                                          <p:stCondLst>
                                            <p:cond delay="0"/>
                                          </p:stCondLst>
                                        </p:cTn>
                                        <p:tgtEl>
                                          <p:spTgt spid="98"/>
                                        </p:tgtEl>
                                        <p:attrNameLst>
                                          <p:attrName>style.visibility</p:attrName>
                                        </p:attrNameLst>
                                      </p:cBhvr>
                                      <p:to>
                                        <p:strVal val="visible"/>
                                      </p:to>
                                    </p:set>
                                    <p:anim calcmode="lin" valueType="num">
                                      <p:cBhvr>
                                        <p:cTn id="32" dur="500" fill="hold"/>
                                        <p:tgtEl>
                                          <p:spTgt spid="98"/>
                                        </p:tgtEl>
                                        <p:attrNameLst>
                                          <p:attrName>ppt_w</p:attrName>
                                        </p:attrNameLst>
                                      </p:cBhvr>
                                      <p:tavLst>
                                        <p:tav tm="0">
                                          <p:val>
                                            <p:fltVal val="0"/>
                                          </p:val>
                                        </p:tav>
                                        <p:tav tm="100000">
                                          <p:val>
                                            <p:strVal val="#ppt_w"/>
                                          </p:val>
                                        </p:tav>
                                      </p:tavLst>
                                    </p:anim>
                                    <p:anim calcmode="lin" valueType="num">
                                      <p:cBhvr>
                                        <p:cTn id="33" dur="500" fill="hold"/>
                                        <p:tgtEl>
                                          <p:spTgt spid="98"/>
                                        </p:tgtEl>
                                        <p:attrNameLst>
                                          <p:attrName>ppt_h</p:attrName>
                                        </p:attrNameLst>
                                      </p:cBhvr>
                                      <p:tavLst>
                                        <p:tav tm="0">
                                          <p:val>
                                            <p:fltVal val="0"/>
                                          </p:val>
                                        </p:tav>
                                        <p:tav tm="100000">
                                          <p:val>
                                            <p:strVal val="#ppt_h"/>
                                          </p:val>
                                        </p:tav>
                                      </p:tavLst>
                                    </p:anim>
                                    <p:animEffect transition="in" filter="fade">
                                      <p:cBhvr>
                                        <p:cTn id="34" dur="500"/>
                                        <p:tgtEl>
                                          <p:spTgt spid="98"/>
                                        </p:tgtEl>
                                      </p:cBhvr>
                                    </p:animEffect>
                                  </p:childTnLst>
                                </p:cTn>
                              </p:par>
                              <p:par>
                                <p:cTn id="35" presetID="53" presetClass="entr" presetSubtype="16" fill="hold" nodeType="withEffect">
                                  <p:stCondLst>
                                    <p:cond delay="900"/>
                                  </p:stCondLst>
                                  <p:childTnLst>
                                    <p:set>
                                      <p:cBhvr>
                                        <p:cTn id="36" dur="1" fill="hold">
                                          <p:stCondLst>
                                            <p:cond delay="0"/>
                                          </p:stCondLst>
                                        </p:cTn>
                                        <p:tgtEl>
                                          <p:spTgt spid="100"/>
                                        </p:tgtEl>
                                        <p:attrNameLst>
                                          <p:attrName>style.visibility</p:attrName>
                                        </p:attrNameLst>
                                      </p:cBhvr>
                                      <p:to>
                                        <p:strVal val="visible"/>
                                      </p:to>
                                    </p:set>
                                    <p:anim calcmode="lin" valueType="num">
                                      <p:cBhvr>
                                        <p:cTn id="37" dur="500" fill="hold"/>
                                        <p:tgtEl>
                                          <p:spTgt spid="100"/>
                                        </p:tgtEl>
                                        <p:attrNameLst>
                                          <p:attrName>ppt_w</p:attrName>
                                        </p:attrNameLst>
                                      </p:cBhvr>
                                      <p:tavLst>
                                        <p:tav tm="0">
                                          <p:val>
                                            <p:fltVal val="0"/>
                                          </p:val>
                                        </p:tav>
                                        <p:tav tm="100000">
                                          <p:val>
                                            <p:strVal val="#ppt_w"/>
                                          </p:val>
                                        </p:tav>
                                      </p:tavLst>
                                    </p:anim>
                                    <p:anim calcmode="lin" valueType="num">
                                      <p:cBhvr>
                                        <p:cTn id="38" dur="500" fill="hold"/>
                                        <p:tgtEl>
                                          <p:spTgt spid="100"/>
                                        </p:tgtEl>
                                        <p:attrNameLst>
                                          <p:attrName>ppt_h</p:attrName>
                                        </p:attrNameLst>
                                      </p:cBhvr>
                                      <p:tavLst>
                                        <p:tav tm="0">
                                          <p:val>
                                            <p:fltVal val="0"/>
                                          </p:val>
                                        </p:tav>
                                        <p:tav tm="100000">
                                          <p:val>
                                            <p:strVal val="#ppt_h"/>
                                          </p:val>
                                        </p:tav>
                                      </p:tavLst>
                                    </p:anim>
                                    <p:animEffect transition="in" filter="fade">
                                      <p:cBhvr>
                                        <p:cTn id="39" dur="500"/>
                                        <p:tgtEl>
                                          <p:spTgt spid="100"/>
                                        </p:tgtEl>
                                      </p:cBhvr>
                                    </p:animEffect>
                                  </p:childTnLst>
                                </p:cTn>
                              </p:par>
                              <p:par>
                                <p:cTn id="40" presetID="53" presetClass="entr" presetSubtype="16" fill="hold" nodeType="withEffect">
                                  <p:stCondLst>
                                    <p:cond delay="1100"/>
                                  </p:stCondLst>
                                  <p:childTnLst>
                                    <p:set>
                                      <p:cBhvr>
                                        <p:cTn id="41" dur="1" fill="hold">
                                          <p:stCondLst>
                                            <p:cond delay="0"/>
                                          </p:stCondLst>
                                        </p:cTn>
                                        <p:tgtEl>
                                          <p:spTgt spid="97"/>
                                        </p:tgtEl>
                                        <p:attrNameLst>
                                          <p:attrName>style.visibility</p:attrName>
                                        </p:attrNameLst>
                                      </p:cBhvr>
                                      <p:to>
                                        <p:strVal val="visible"/>
                                      </p:to>
                                    </p:set>
                                    <p:anim calcmode="lin" valueType="num">
                                      <p:cBhvr>
                                        <p:cTn id="42" dur="500" fill="hold"/>
                                        <p:tgtEl>
                                          <p:spTgt spid="97"/>
                                        </p:tgtEl>
                                        <p:attrNameLst>
                                          <p:attrName>ppt_w</p:attrName>
                                        </p:attrNameLst>
                                      </p:cBhvr>
                                      <p:tavLst>
                                        <p:tav tm="0">
                                          <p:val>
                                            <p:fltVal val="0"/>
                                          </p:val>
                                        </p:tav>
                                        <p:tav tm="100000">
                                          <p:val>
                                            <p:strVal val="#ppt_w"/>
                                          </p:val>
                                        </p:tav>
                                      </p:tavLst>
                                    </p:anim>
                                    <p:anim calcmode="lin" valueType="num">
                                      <p:cBhvr>
                                        <p:cTn id="43" dur="500" fill="hold"/>
                                        <p:tgtEl>
                                          <p:spTgt spid="97"/>
                                        </p:tgtEl>
                                        <p:attrNameLst>
                                          <p:attrName>ppt_h</p:attrName>
                                        </p:attrNameLst>
                                      </p:cBhvr>
                                      <p:tavLst>
                                        <p:tav tm="0">
                                          <p:val>
                                            <p:fltVal val="0"/>
                                          </p:val>
                                        </p:tav>
                                        <p:tav tm="100000">
                                          <p:val>
                                            <p:strVal val="#ppt_h"/>
                                          </p:val>
                                        </p:tav>
                                      </p:tavLst>
                                    </p:anim>
                                    <p:animEffect transition="in" filter="fade">
                                      <p:cBhvr>
                                        <p:cTn id="4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5" name="Group 51">
            <a:extLst>
              <a:ext uri="{FF2B5EF4-FFF2-40B4-BE49-F238E27FC236}">
                <a16:creationId xmlns:a16="http://schemas.microsoft.com/office/drawing/2014/main" id="{7DFA9882-735C-4EA5-BF8E-3FE9BDF34B9C}"/>
              </a:ext>
            </a:extLst>
          </p:cNvPr>
          <p:cNvGrpSpPr>
            <a:grpSpLocks/>
          </p:cNvGrpSpPr>
          <p:nvPr/>
        </p:nvGrpSpPr>
        <p:grpSpPr bwMode="auto">
          <a:xfrm>
            <a:off x="1561570" y="4866020"/>
            <a:ext cx="2335213" cy="882650"/>
            <a:chOff x="444500" y="3499184"/>
            <a:chExt cx="2335213" cy="882650"/>
          </a:xfrm>
        </p:grpSpPr>
        <p:grpSp>
          <p:nvGrpSpPr>
            <p:cNvPr id="298" name="Group 46">
              <a:extLst>
                <a:ext uri="{FF2B5EF4-FFF2-40B4-BE49-F238E27FC236}">
                  <a16:creationId xmlns:a16="http://schemas.microsoft.com/office/drawing/2014/main" id="{305E0F80-6013-4BAD-BE5B-A0ED26DD936C}"/>
                </a:ext>
              </a:extLst>
            </p:cNvPr>
            <p:cNvGrpSpPr>
              <a:grpSpLocks/>
            </p:cNvGrpSpPr>
            <p:nvPr/>
          </p:nvGrpSpPr>
          <p:grpSpPr bwMode="auto">
            <a:xfrm>
              <a:off x="444500" y="3499184"/>
              <a:ext cx="2335213" cy="882650"/>
              <a:chOff x="444500" y="3499184"/>
              <a:chExt cx="2335213" cy="882650"/>
            </a:xfrm>
          </p:grpSpPr>
          <p:sp>
            <p:nvSpPr>
              <p:cNvPr id="300" name="Freeform 6">
                <a:extLst>
                  <a:ext uri="{FF2B5EF4-FFF2-40B4-BE49-F238E27FC236}">
                    <a16:creationId xmlns:a16="http://schemas.microsoft.com/office/drawing/2014/main" id="{5B687E9A-D7F9-4EA0-9636-21BB4860243D}"/>
                  </a:ext>
                </a:extLst>
              </p:cNvPr>
              <p:cNvSpPr>
                <a:spLocks/>
              </p:cNvSpPr>
              <p:nvPr/>
            </p:nvSpPr>
            <p:spPr bwMode="auto">
              <a:xfrm>
                <a:off x="2055813" y="3681747"/>
                <a:ext cx="723900" cy="517525"/>
              </a:xfrm>
              <a:custGeom>
                <a:avLst/>
                <a:gdLst>
                  <a:gd name="T0" fmla="*/ 144 w 190"/>
                  <a:gd name="T1" fmla="*/ 0 h 136"/>
                  <a:gd name="T2" fmla="*/ 0 w 190"/>
                  <a:gd name="T3" fmla="*/ 0 h 136"/>
                  <a:gd name="T4" fmla="*/ 19 w 190"/>
                  <a:gd name="T5" fmla="*/ 68 h 136"/>
                  <a:gd name="T6" fmla="*/ 0 w 190"/>
                  <a:gd name="T7" fmla="*/ 136 h 136"/>
                  <a:gd name="T8" fmla="*/ 144 w 190"/>
                  <a:gd name="T9" fmla="*/ 136 h 136"/>
                  <a:gd name="T10" fmla="*/ 190 w 190"/>
                  <a:gd name="T11" fmla="*/ 68 h 136"/>
                  <a:gd name="T12" fmla="*/ 144 w 190"/>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90" h="136">
                    <a:moveTo>
                      <a:pt x="144" y="0"/>
                    </a:moveTo>
                    <a:cubicBezTo>
                      <a:pt x="0" y="0"/>
                      <a:pt x="0" y="0"/>
                      <a:pt x="0" y="0"/>
                    </a:cubicBezTo>
                    <a:cubicBezTo>
                      <a:pt x="12" y="20"/>
                      <a:pt x="19" y="44"/>
                      <a:pt x="19" y="68"/>
                    </a:cubicBezTo>
                    <a:cubicBezTo>
                      <a:pt x="19" y="93"/>
                      <a:pt x="12" y="116"/>
                      <a:pt x="0" y="136"/>
                    </a:cubicBezTo>
                    <a:cubicBezTo>
                      <a:pt x="144" y="136"/>
                      <a:pt x="144" y="136"/>
                      <a:pt x="144" y="136"/>
                    </a:cubicBezTo>
                    <a:cubicBezTo>
                      <a:pt x="190" y="68"/>
                      <a:pt x="190" y="68"/>
                      <a:pt x="190" y="68"/>
                    </a:cubicBezTo>
                    <a:lnTo>
                      <a:pt x="144" y="0"/>
                    </a:lnTo>
                    <a:close/>
                  </a:path>
                </a:pathLst>
              </a:custGeom>
              <a:solidFill>
                <a:schemeClr val="accent1">
                  <a:lumMod val="5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sp>
            <p:nvSpPr>
              <p:cNvPr id="301" name="Freeform 7">
                <a:extLst>
                  <a:ext uri="{FF2B5EF4-FFF2-40B4-BE49-F238E27FC236}">
                    <a16:creationId xmlns:a16="http://schemas.microsoft.com/office/drawing/2014/main" id="{D2FBB432-FDC8-4454-81AC-2ABF69CE6FA5}"/>
                  </a:ext>
                </a:extLst>
              </p:cNvPr>
              <p:cNvSpPr>
                <a:spLocks/>
              </p:cNvSpPr>
              <p:nvPr/>
            </p:nvSpPr>
            <p:spPr bwMode="auto">
              <a:xfrm>
                <a:off x="444500" y="3681747"/>
                <a:ext cx="723900" cy="517525"/>
              </a:xfrm>
              <a:custGeom>
                <a:avLst/>
                <a:gdLst>
                  <a:gd name="T0" fmla="*/ 190 w 190"/>
                  <a:gd name="T1" fmla="*/ 136 h 136"/>
                  <a:gd name="T2" fmla="*/ 172 w 190"/>
                  <a:gd name="T3" fmla="*/ 68 h 136"/>
                  <a:gd name="T4" fmla="*/ 190 w 190"/>
                  <a:gd name="T5" fmla="*/ 0 h 136"/>
                  <a:gd name="T6" fmla="*/ 0 w 190"/>
                  <a:gd name="T7" fmla="*/ 0 h 136"/>
                  <a:gd name="T8" fmla="*/ 46 w 190"/>
                  <a:gd name="T9" fmla="*/ 68 h 136"/>
                  <a:gd name="T10" fmla="*/ 0 w 190"/>
                  <a:gd name="T11" fmla="*/ 136 h 136"/>
                  <a:gd name="T12" fmla="*/ 190 w 190"/>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190" h="136">
                    <a:moveTo>
                      <a:pt x="190" y="136"/>
                    </a:moveTo>
                    <a:cubicBezTo>
                      <a:pt x="179" y="116"/>
                      <a:pt x="172" y="93"/>
                      <a:pt x="172" y="68"/>
                    </a:cubicBezTo>
                    <a:cubicBezTo>
                      <a:pt x="172" y="44"/>
                      <a:pt x="179" y="20"/>
                      <a:pt x="190" y="0"/>
                    </a:cubicBezTo>
                    <a:cubicBezTo>
                      <a:pt x="0" y="0"/>
                      <a:pt x="0" y="0"/>
                      <a:pt x="0" y="0"/>
                    </a:cubicBezTo>
                    <a:cubicBezTo>
                      <a:pt x="46" y="68"/>
                      <a:pt x="46" y="68"/>
                      <a:pt x="46" y="68"/>
                    </a:cubicBezTo>
                    <a:cubicBezTo>
                      <a:pt x="0" y="136"/>
                      <a:pt x="0" y="136"/>
                      <a:pt x="0" y="136"/>
                    </a:cubicBezTo>
                    <a:lnTo>
                      <a:pt x="190" y="136"/>
                    </a:lnTo>
                    <a:close/>
                  </a:path>
                </a:pathLst>
              </a:custGeom>
              <a:solidFill>
                <a:schemeClr val="accent1">
                  <a:lumMod val="5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grpSp>
            <p:nvGrpSpPr>
              <p:cNvPr id="302" name="Group 1">
                <a:extLst>
                  <a:ext uri="{FF2B5EF4-FFF2-40B4-BE49-F238E27FC236}">
                    <a16:creationId xmlns:a16="http://schemas.microsoft.com/office/drawing/2014/main" id="{56A6F6CF-18F8-44BB-BCE6-A1D80DCD3286}"/>
                  </a:ext>
                </a:extLst>
              </p:cNvPr>
              <p:cNvGrpSpPr>
                <a:grpSpLocks/>
              </p:cNvGrpSpPr>
              <p:nvPr/>
            </p:nvGrpSpPr>
            <p:grpSpPr bwMode="auto">
              <a:xfrm>
                <a:off x="1171575" y="3499184"/>
                <a:ext cx="884238" cy="882650"/>
                <a:chOff x="1171575" y="3499184"/>
                <a:chExt cx="884238" cy="882650"/>
              </a:xfrm>
            </p:grpSpPr>
            <p:sp>
              <p:nvSpPr>
                <p:cNvPr id="303" name="Oval 8">
                  <a:extLst>
                    <a:ext uri="{FF2B5EF4-FFF2-40B4-BE49-F238E27FC236}">
                      <a16:creationId xmlns:a16="http://schemas.microsoft.com/office/drawing/2014/main" id="{FF0E4EA8-8957-4D09-95C8-5B12BE0A0F9B}"/>
                    </a:ext>
                  </a:extLst>
                </p:cNvPr>
                <p:cNvSpPr>
                  <a:spLocks noChangeArrowheads="1"/>
                </p:cNvSpPr>
                <p:nvPr/>
              </p:nvSpPr>
              <p:spPr bwMode="auto">
                <a:xfrm>
                  <a:off x="1171575" y="3499184"/>
                  <a:ext cx="884238" cy="882650"/>
                </a:xfrm>
                <a:prstGeom prst="ellipse">
                  <a:avLst/>
                </a:prstGeom>
                <a:solidFill>
                  <a:schemeClr val="accent1">
                    <a:lumMod val="5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sp>
              <p:nvSpPr>
                <p:cNvPr id="304" name="Oval 21">
                  <a:extLst>
                    <a:ext uri="{FF2B5EF4-FFF2-40B4-BE49-F238E27FC236}">
                      <a16:creationId xmlns:a16="http://schemas.microsoft.com/office/drawing/2014/main" id="{4A087F89-5BC5-4F6E-89D4-6513F7C0F7CD}"/>
                    </a:ext>
                  </a:extLst>
                </p:cNvPr>
                <p:cNvSpPr>
                  <a:spLocks noChangeArrowheads="1"/>
                </p:cNvSpPr>
                <p:nvPr/>
              </p:nvSpPr>
              <p:spPr bwMode="auto">
                <a:xfrm>
                  <a:off x="1266825" y="3594434"/>
                  <a:ext cx="693738" cy="696913"/>
                </a:xfrm>
                <a:prstGeom prst="ellipse">
                  <a:avLst/>
                </a:prstGeom>
                <a:solidFill>
                  <a:srgbClr val="FFFFFF"/>
                </a:solidFill>
                <a:ln>
                  <a:noFill/>
                </a:ln>
                <a:effectLst>
                  <a:outerShdw blurRad="114300" dist="76200" dir="2700000" algn="tl" rotWithShape="0">
                    <a:prstClr val="black">
                      <a:alpha val="45000"/>
                    </a:prstClr>
                  </a:outerShdw>
                </a:effec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grpSp>
        </p:grpSp>
        <p:sp>
          <p:nvSpPr>
            <p:cNvPr id="299" name="Rectangle 26">
              <a:extLst>
                <a:ext uri="{FF2B5EF4-FFF2-40B4-BE49-F238E27FC236}">
                  <a16:creationId xmlns:a16="http://schemas.microsoft.com/office/drawing/2014/main" id="{6FA27770-AFAD-49B8-AE4D-73A100EAB7CE}"/>
                </a:ext>
              </a:extLst>
            </p:cNvPr>
            <p:cNvSpPr>
              <a:spLocks noChangeArrowheads="1"/>
            </p:cNvSpPr>
            <p:nvPr/>
          </p:nvSpPr>
          <p:spPr bwMode="auto">
            <a:xfrm>
              <a:off x="1380418" y="3823034"/>
              <a:ext cx="474489" cy="2462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1600" b="1" i="0" u="none" strike="noStrike" kern="1200" cap="none" spc="0" normalizeH="0" baseline="0" noProof="0" dirty="0">
                  <a:ln>
                    <a:noFill/>
                  </a:ln>
                  <a:solidFill>
                    <a:schemeClr val="accent1">
                      <a:lumMod val="50000"/>
                    </a:schemeClr>
                  </a:solidFill>
                  <a:effectLst/>
                  <a:uLnTx/>
                  <a:uFillTx/>
                  <a:latin typeface="Open Sans" panose="020B0606030504020204" pitchFamily="34" charset="0"/>
                  <a:ea typeface="+mn-ea"/>
                  <a:cs typeface="+mn-cs"/>
                </a:rPr>
                <a:t>20</a:t>
              </a:r>
              <a:r>
                <a:rPr kumimoji="0" lang="it-IT" altLang="ru-RU" sz="1600" b="1" i="0" u="none" strike="noStrike" kern="1200" cap="none" spc="0" normalizeH="0" baseline="0" noProof="0" dirty="0">
                  <a:ln>
                    <a:noFill/>
                  </a:ln>
                  <a:solidFill>
                    <a:schemeClr val="accent1">
                      <a:lumMod val="50000"/>
                    </a:schemeClr>
                  </a:solidFill>
                  <a:effectLst/>
                  <a:uLnTx/>
                  <a:uFillTx/>
                  <a:ea typeface="+mn-ea"/>
                  <a:cs typeface="+mn-cs"/>
                </a:rPr>
                <a:t>18</a:t>
              </a:r>
              <a:endParaRPr kumimoji="0" lang="ru-RU" altLang="ru-RU" sz="1800" b="0" i="0" u="none" strike="noStrike" kern="1200" cap="none" spc="0" normalizeH="0" baseline="0" noProof="0" dirty="0">
                <a:ln>
                  <a:noFill/>
                </a:ln>
                <a:solidFill>
                  <a:schemeClr val="accent1">
                    <a:lumMod val="50000"/>
                  </a:schemeClr>
                </a:solidFill>
                <a:effectLst/>
                <a:uLnTx/>
                <a:uFillTx/>
                <a:ea typeface="+mn-ea"/>
                <a:cs typeface="+mn-cs"/>
              </a:endParaRPr>
            </a:p>
          </p:txBody>
        </p:sp>
      </p:grpSp>
      <p:grpSp>
        <p:nvGrpSpPr>
          <p:cNvPr id="291" name="Group 45">
            <a:extLst>
              <a:ext uri="{FF2B5EF4-FFF2-40B4-BE49-F238E27FC236}">
                <a16:creationId xmlns:a16="http://schemas.microsoft.com/office/drawing/2014/main" id="{2163E02A-493B-4D62-8020-A92E2EBE4F1F}"/>
              </a:ext>
            </a:extLst>
          </p:cNvPr>
          <p:cNvGrpSpPr>
            <a:grpSpLocks/>
          </p:cNvGrpSpPr>
          <p:nvPr/>
        </p:nvGrpSpPr>
        <p:grpSpPr bwMode="auto">
          <a:xfrm>
            <a:off x="3804708" y="5048583"/>
            <a:ext cx="2333625" cy="517525"/>
            <a:chOff x="2687638" y="3681747"/>
            <a:chExt cx="2333625" cy="517525"/>
          </a:xfrm>
          <a:solidFill>
            <a:schemeClr val="accent2"/>
          </a:solidFill>
        </p:grpSpPr>
        <p:sp>
          <p:nvSpPr>
            <p:cNvPr id="293" name="Freeform 9">
              <a:extLst>
                <a:ext uri="{FF2B5EF4-FFF2-40B4-BE49-F238E27FC236}">
                  <a16:creationId xmlns:a16="http://schemas.microsoft.com/office/drawing/2014/main" id="{DE09552E-1D0A-469E-B0F0-236907DC8829}"/>
                </a:ext>
              </a:extLst>
            </p:cNvPr>
            <p:cNvSpPr>
              <a:spLocks/>
            </p:cNvSpPr>
            <p:nvPr/>
          </p:nvSpPr>
          <p:spPr bwMode="auto">
            <a:xfrm>
              <a:off x="2687638" y="3681747"/>
              <a:ext cx="723900" cy="517525"/>
            </a:xfrm>
            <a:custGeom>
              <a:avLst/>
              <a:gdLst>
                <a:gd name="T0" fmla="*/ 723900 w 190"/>
                <a:gd name="T1" fmla="*/ 517525 h 136"/>
                <a:gd name="T2" fmla="*/ 651510 w 190"/>
                <a:gd name="T3" fmla="*/ 258763 h 136"/>
                <a:gd name="T4" fmla="*/ 723900 w 190"/>
                <a:gd name="T5" fmla="*/ 0 h 136"/>
                <a:gd name="T6" fmla="*/ 0 w 190"/>
                <a:gd name="T7" fmla="*/ 0 h 136"/>
                <a:gd name="T8" fmla="*/ 175260 w 190"/>
                <a:gd name="T9" fmla="*/ 258763 h 136"/>
                <a:gd name="T10" fmla="*/ 0 w 190"/>
                <a:gd name="T11" fmla="*/ 517525 h 136"/>
                <a:gd name="T12" fmla="*/ 723900 w 190"/>
                <a:gd name="T13" fmla="*/ 517525 h 1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0" h="136">
                  <a:moveTo>
                    <a:pt x="190" y="136"/>
                  </a:moveTo>
                  <a:cubicBezTo>
                    <a:pt x="178" y="116"/>
                    <a:pt x="171" y="93"/>
                    <a:pt x="171" y="68"/>
                  </a:cubicBezTo>
                  <a:cubicBezTo>
                    <a:pt x="171" y="44"/>
                    <a:pt x="178" y="20"/>
                    <a:pt x="190" y="0"/>
                  </a:cubicBezTo>
                  <a:cubicBezTo>
                    <a:pt x="0" y="0"/>
                    <a:pt x="0" y="0"/>
                    <a:pt x="0" y="0"/>
                  </a:cubicBezTo>
                  <a:cubicBezTo>
                    <a:pt x="46" y="68"/>
                    <a:pt x="46" y="68"/>
                    <a:pt x="46" y="68"/>
                  </a:cubicBezTo>
                  <a:cubicBezTo>
                    <a:pt x="0" y="136"/>
                    <a:pt x="0" y="136"/>
                    <a:pt x="0" y="136"/>
                  </a:cubicBezTo>
                  <a:lnTo>
                    <a:pt x="19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it-IT" dirty="0"/>
            </a:p>
          </p:txBody>
        </p:sp>
        <p:sp>
          <p:nvSpPr>
            <p:cNvPr id="294" name="Freeform 10">
              <a:extLst>
                <a:ext uri="{FF2B5EF4-FFF2-40B4-BE49-F238E27FC236}">
                  <a16:creationId xmlns:a16="http://schemas.microsoft.com/office/drawing/2014/main" id="{338AC7E9-1142-4903-8F71-ADCB34EC4147}"/>
                </a:ext>
              </a:extLst>
            </p:cNvPr>
            <p:cNvSpPr>
              <a:spLocks/>
            </p:cNvSpPr>
            <p:nvPr/>
          </p:nvSpPr>
          <p:spPr bwMode="auto">
            <a:xfrm>
              <a:off x="4298950" y="3681747"/>
              <a:ext cx="722313" cy="517525"/>
            </a:xfrm>
            <a:custGeom>
              <a:avLst/>
              <a:gdLst>
                <a:gd name="T0" fmla="*/ 547437 w 190"/>
                <a:gd name="T1" fmla="*/ 0 h 136"/>
                <a:gd name="T2" fmla="*/ 0 w 190"/>
                <a:gd name="T3" fmla="*/ 0 h 136"/>
                <a:gd name="T4" fmla="*/ 68430 w 190"/>
                <a:gd name="T5" fmla="*/ 258763 h 136"/>
                <a:gd name="T6" fmla="*/ 0 w 190"/>
                <a:gd name="T7" fmla="*/ 517525 h 136"/>
                <a:gd name="T8" fmla="*/ 547437 w 190"/>
                <a:gd name="T9" fmla="*/ 517525 h 136"/>
                <a:gd name="T10" fmla="*/ 722313 w 190"/>
                <a:gd name="T11" fmla="*/ 258763 h 136"/>
                <a:gd name="T12" fmla="*/ 547437 w 190"/>
                <a:gd name="T13" fmla="*/ 0 h 1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0" h="136">
                  <a:moveTo>
                    <a:pt x="144" y="0"/>
                  </a:moveTo>
                  <a:cubicBezTo>
                    <a:pt x="0" y="0"/>
                    <a:pt x="0" y="0"/>
                    <a:pt x="0" y="0"/>
                  </a:cubicBezTo>
                  <a:cubicBezTo>
                    <a:pt x="12" y="20"/>
                    <a:pt x="18" y="44"/>
                    <a:pt x="18" y="68"/>
                  </a:cubicBezTo>
                  <a:cubicBezTo>
                    <a:pt x="18" y="93"/>
                    <a:pt x="12" y="116"/>
                    <a:pt x="0" y="136"/>
                  </a:cubicBezTo>
                  <a:cubicBezTo>
                    <a:pt x="144" y="136"/>
                    <a:pt x="144" y="136"/>
                    <a:pt x="144" y="136"/>
                  </a:cubicBezTo>
                  <a:cubicBezTo>
                    <a:pt x="190" y="68"/>
                    <a:pt x="190" y="68"/>
                    <a:pt x="190" y="68"/>
                  </a:cubicBez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grpSp>
      <p:grpSp>
        <p:nvGrpSpPr>
          <p:cNvPr id="257" name="Group 49">
            <a:extLst>
              <a:ext uri="{FF2B5EF4-FFF2-40B4-BE49-F238E27FC236}">
                <a16:creationId xmlns:a16="http://schemas.microsoft.com/office/drawing/2014/main" id="{A7D312CA-9E42-46DE-9BD0-1F4105C08EFE}"/>
              </a:ext>
            </a:extLst>
          </p:cNvPr>
          <p:cNvGrpSpPr>
            <a:grpSpLocks/>
          </p:cNvGrpSpPr>
          <p:nvPr/>
        </p:nvGrpSpPr>
        <p:grpSpPr bwMode="auto">
          <a:xfrm>
            <a:off x="6043083" y="4866020"/>
            <a:ext cx="2338387" cy="882650"/>
            <a:chOff x="4926013" y="3499184"/>
            <a:chExt cx="2338387" cy="882650"/>
          </a:xfrm>
        </p:grpSpPr>
        <p:grpSp>
          <p:nvGrpSpPr>
            <p:cNvPr id="284" name="Group 44">
              <a:extLst>
                <a:ext uri="{FF2B5EF4-FFF2-40B4-BE49-F238E27FC236}">
                  <a16:creationId xmlns:a16="http://schemas.microsoft.com/office/drawing/2014/main" id="{22D6F07B-2C18-43D7-91B9-518E08A1172E}"/>
                </a:ext>
              </a:extLst>
            </p:cNvPr>
            <p:cNvGrpSpPr>
              <a:grpSpLocks/>
            </p:cNvGrpSpPr>
            <p:nvPr/>
          </p:nvGrpSpPr>
          <p:grpSpPr bwMode="auto">
            <a:xfrm>
              <a:off x="4926013" y="3499184"/>
              <a:ext cx="2338387" cy="882650"/>
              <a:chOff x="4926013" y="3499184"/>
              <a:chExt cx="2338387" cy="882650"/>
            </a:xfrm>
          </p:grpSpPr>
          <p:sp>
            <p:nvSpPr>
              <p:cNvPr id="286" name="Freeform 12">
                <a:extLst>
                  <a:ext uri="{FF2B5EF4-FFF2-40B4-BE49-F238E27FC236}">
                    <a16:creationId xmlns:a16="http://schemas.microsoft.com/office/drawing/2014/main" id="{37822019-3E26-4728-B6F5-79DF8F14ABFE}"/>
                  </a:ext>
                </a:extLst>
              </p:cNvPr>
              <p:cNvSpPr>
                <a:spLocks/>
              </p:cNvSpPr>
              <p:nvPr/>
            </p:nvSpPr>
            <p:spPr bwMode="auto">
              <a:xfrm>
                <a:off x="4926013" y="3681747"/>
                <a:ext cx="723900" cy="517525"/>
              </a:xfrm>
              <a:custGeom>
                <a:avLst/>
                <a:gdLst>
                  <a:gd name="T0" fmla="*/ 190 w 190"/>
                  <a:gd name="T1" fmla="*/ 136 h 136"/>
                  <a:gd name="T2" fmla="*/ 172 w 190"/>
                  <a:gd name="T3" fmla="*/ 68 h 136"/>
                  <a:gd name="T4" fmla="*/ 190 w 190"/>
                  <a:gd name="T5" fmla="*/ 0 h 136"/>
                  <a:gd name="T6" fmla="*/ 0 w 190"/>
                  <a:gd name="T7" fmla="*/ 0 h 136"/>
                  <a:gd name="T8" fmla="*/ 47 w 190"/>
                  <a:gd name="T9" fmla="*/ 68 h 136"/>
                  <a:gd name="T10" fmla="*/ 0 w 190"/>
                  <a:gd name="T11" fmla="*/ 136 h 136"/>
                  <a:gd name="T12" fmla="*/ 190 w 190"/>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190" h="136">
                    <a:moveTo>
                      <a:pt x="190" y="136"/>
                    </a:moveTo>
                    <a:cubicBezTo>
                      <a:pt x="179" y="116"/>
                      <a:pt x="172" y="93"/>
                      <a:pt x="172" y="68"/>
                    </a:cubicBezTo>
                    <a:cubicBezTo>
                      <a:pt x="172" y="44"/>
                      <a:pt x="179" y="20"/>
                      <a:pt x="190" y="0"/>
                    </a:cubicBezTo>
                    <a:cubicBezTo>
                      <a:pt x="0" y="0"/>
                      <a:pt x="0" y="0"/>
                      <a:pt x="0" y="0"/>
                    </a:cubicBezTo>
                    <a:cubicBezTo>
                      <a:pt x="47" y="68"/>
                      <a:pt x="47" y="68"/>
                      <a:pt x="47" y="68"/>
                    </a:cubicBezTo>
                    <a:cubicBezTo>
                      <a:pt x="0" y="136"/>
                      <a:pt x="0" y="136"/>
                      <a:pt x="0" y="136"/>
                    </a:cubicBezTo>
                    <a:lnTo>
                      <a:pt x="190" y="136"/>
                    </a:lnTo>
                    <a:close/>
                  </a:path>
                </a:pathLst>
              </a:custGeom>
              <a:solidFill>
                <a:schemeClr val="accent6"/>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sp>
            <p:nvSpPr>
              <p:cNvPr id="287" name="Freeform 13">
                <a:extLst>
                  <a:ext uri="{FF2B5EF4-FFF2-40B4-BE49-F238E27FC236}">
                    <a16:creationId xmlns:a16="http://schemas.microsoft.com/office/drawing/2014/main" id="{71449FEC-1118-4E32-84F9-577B82DB13BC}"/>
                  </a:ext>
                </a:extLst>
              </p:cNvPr>
              <p:cNvSpPr>
                <a:spLocks/>
              </p:cNvSpPr>
              <p:nvPr/>
            </p:nvSpPr>
            <p:spPr bwMode="auto">
              <a:xfrm>
                <a:off x="6540500" y="3681747"/>
                <a:ext cx="723900" cy="517525"/>
              </a:xfrm>
              <a:custGeom>
                <a:avLst/>
                <a:gdLst>
                  <a:gd name="T0" fmla="*/ 143 w 190"/>
                  <a:gd name="T1" fmla="*/ 0 h 136"/>
                  <a:gd name="T2" fmla="*/ 0 w 190"/>
                  <a:gd name="T3" fmla="*/ 0 h 136"/>
                  <a:gd name="T4" fmla="*/ 18 w 190"/>
                  <a:gd name="T5" fmla="*/ 68 h 136"/>
                  <a:gd name="T6" fmla="*/ 0 w 190"/>
                  <a:gd name="T7" fmla="*/ 136 h 136"/>
                  <a:gd name="T8" fmla="*/ 143 w 190"/>
                  <a:gd name="T9" fmla="*/ 136 h 136"/>
                  <a:gd name="T10" fmla="*/ 190 w 190"/>
                  <a:gd name="T11" fmla="*/ 68 h 136"/>
                  <a:gd name="T12" fmla="*/ 143 w 190"/>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90" h="136">
                    <a:moveTo>
                      <a:pt x="143" y="0"/>
                    </a:moveTo>
                    <a:cubicBezTo>
                      <a:pt x="0" y="0"/>
                      <a:pt x="0" y="0"/>
                      <a:pt x="0" y="0"/>
                    </a:cubicBezTo>
                    <a:cubicBezTo>
                      <a:pt x="11" y="20"/>
                      <a:pt x="18" y="44"/>
                      <a:pt x="18" y="68"/>
                    </a:cubicBezTo>
                    <a:cubicBezTo>
                      <a:pt x="18" y="93"/>
                      <a:pt x="11" y="116"/>
                      <a:pt x="0" y="136"/>
                    </a:cubicBezTo>
                    <a:cubicBezTo>
                      <a:pt x="143" y="136"/>
                      <a:pt x="143" y="136"/>
                      <a:pt x="143" y="136"/>
                    </a:cubicBezTo>
                    <a:cubicBezTo>
                      <a:pt x="190" y="68"/>
                      <a:pt x="190" y="68"/>
                      <a:pt x="190" y="68"/>
                    </a:cubicBezTo>
                    <a:lnTo>
                      <a:pt x="143" y="0"/>
                    </a:lnTo>
                    <a:close/>
                  </a:path>
                </a:pathLst>
              </a:custGeom>
              <a:solidFill>
                <a:schemeClr val="accent6"/>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grpSp>
            <p:nvGrpSpPr>
              <p:cNvPr id="288" name="Group 3">
                <a:extLst>
                  <a:ext uri="{FF2B5EF4-FFF2-40B4-BE49-F238E27FC236}">
                    <a16:creationId xmlns:a16="http://schemas.microsoft.com/office/drawing/2014/main" id="{E7B5C5E5-4527-4E95-991B-3B09592077CE}"/>
                  </a:ext>
                </a:extLst>
              </p:cNvPr>
              <p:cNvGrpSpPr>
                <a:grpSpLocks/>
              </p:cNvGrpSpPr>
              <p:nvPr/>
            </p:nvGrpSpPr>
            <p:grpSpPr bwMode="auto">
              <a:xfrm>
                <a:off x="5654675" y="3499184"/>
                <a:ext cx="882650" cy="882650"/>
                <a:chOff x="5654675" y="3499184"/>
                <a:chExt cx="882650" cy="882650"/>
              </a:xfrm>
            </p:grpSpPr>
            <p:sp>
              <p:nvSpPr>
                <p:cNvPr id="289" name="Oval 14">
                  <a:extLst>
                    <a:ext uri="{FF2B5EF4-FFF2-40B4-BE49-F238E27FC236}">
                      <a16:creationId xmlns:a16="http://schemas.microsoft.com/office/drawing/2014/main" id="{384532F7-22A1-40E0-9F0D-8ACB2D2F3F65}"/>
                    </a:ext>
                  </a:extLst>
                </p:cNvPr>
                <p:cNvSpPr>
                  <a:spLocks noChangeArrowheads="1"/>
                </p:cNvSpPr>
                <p:nvPr/>
              </p:nvSpPr>
              <p:spPr bwMode="auto">
                <a:xfrm>
                  <a:off x="5654675" y="3499184"/>
                  <a:ext cx="882650" cy="882650"/>
                </a:xfrm>
                <a:prstGeom prst="ellipse">
                  <a:avLst/>
                </a:prstGeom>
                <a:solidFill>
                  <a:schemeClr val="accent6"/>
                </a:solidFill>
                <a:ln>
                  <a:noFill/>
                </a:ln>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sp>
              <p:nvSpPr>
                <p:cNvPr id="290" name="Oval 23">
                  <a:extLst>
                    <a:ext uri="{FF2B5EF4-FFF2-40B4-BE49-F238E27FC236}">
                      <a16:creationId xmlns:a16="http://schemas.microsoft.com/office/drawing/2014/main" id="{0A727F6C-C97C-4199-B235-3ECE5E0A6CAA}"/>
                    </a:ext>
                  </a:extLst>
                </p:cNvPr>
                <p:cNvSpPr>
                  <a:spLocks noChangeArrowheads="1"/>
                </p:cNvSpPr>
                <p:nvPr/>
              </p:nvSpPr>
              <p:spPr bwMode="auto">
                <a:xfrm>
                  <a:off x="5748338" y="3594434"/>
                  <a:ext cx="693737" cy="696913"/>
                </a:xfrm>
                <a:prstGeom prst="ellipse">
                  <a:avLst/>
                </a:prstGeom>
                <a:solidFill>
                  <a:srgbClr val="FFFFFF"/>
                </a:solidFill>
                <a:ln>
                  <a:noFill/>
                </a:ln>
                <a:effectLst>
                  <a:outerShdw blurRad="114300" dist="76200" dir="2700000" algn="tl" rotWithShape="0">
                    <a:prstClr val="black">
                      <a:alpha val="45000"/>
                    </a:prstClr>
                  </a:outerShdw>
                </a:effec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mn-lt"/>
                    <a:ea typeface="+mn-ea"/>
                    <a:cs typeface="+mn-cs"/>
                  </a:endParaRPr>
                </a:p>
              </p:txBody>
            </p:sp>
          </p:grpSp>
        </p:grpSp>
        <p:sp>
          <p:nvSpPr>
            <p:cNvPr id="285" name="Rectangle 28">
              <a:extLst>
                <a:ext uri="{FF2B5EF4-FFF2-40B4-BE49-F238E27FC236}">
                  <a16:creationId xmlns:a16="http://schemas.microsoft.com/office/drawing/2014/main" id="{4A8FDAEC-0AFC-4748-9E71-5A814E816309}"/>
                </a:ext>
              </a:extLst>
            </p:cNvPr>
            <p:cNvSpPr>
              <a:spLocks noChangeArrowheads="1"/>
            </p:cNvSpPr>
            <p:nvPr/>
          </p:nvSpPr>
          <p:spPr bwMode="auto">
            <a:xfrm>
              <a:off x="5863518" y="3823034"/>
              <a:ext cx="4744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1600" b="1" i="0" u="none" strike="noStrike" kern="1200" cap="none" spc="0" normalizeH="0" baseline="0" noProof="0" dirty="0">
                  <a:ln>
                    <a:noFill/>
                  </a:ln>
                  <a:solidFill>
                    <a:schemeClr val="accent6"/>
                  </a:solidFill>
                  <a:effectLst/>
                  <a:uLnTx/>
                  <a:uFillTx/>
                  <a:latin typeface="Open Sans" panose="020B0606030504020204" pitchFamily="34" charset="0"/>
                  <a:ea typeface="+mn-ea"/>
                  <a:cs typeface="+mn-cs"/>
                </a:rPr>
                <a:t>201</a:t>
              </a:r>
              <a:r>
                <a:rPr kumimoji="0" lang="it-IT" altLang="ru-RU" sz="1600" b="1" i="0" u="none" strike="noStrike" kern="1200" cap="none" spc="0" normalizeH="0" baseline="0" noProof="0" dirty="0">
                  <a:ln>
                    <a:noFill/>
                  </a:ln>
                  <a:solidFill>
                    <a:schemeClr val="accent6"/>
                  </a:solidFill>
                  <a:effectLst/>
                  <a:uLnTx/>
                  <a:uFillTx/>
                  <a:ea typeface="+mn-ea"/>
                  <a:cs typeface="+mn-cs"/>
                </a:rPr>
                <a:t>9</a:t>
              </a:r>
              <a:endParaRPr kumimoji="0" lang="ru-RU" altLang="ru-RU" sz="1800" b="0" i="0" u="none" strike="noStrike" kern="1200" cap="none" spc="0" normalizeH="0" baseline="0" noProof="0" dirty="0">
                <a:ln>
                  <a:noFill/>
                </a:ln>
                <a:solidFill>
                  <a:schemeClr val="accent6"/>
                </a:solidFill>
                <a:effectLst/>
                <a:uLnTx/>
                <a:uFillTx/>
                <a:ea typeface="+mn-ea"/>
                <a:cs typeface="+mn-cs"/>
              </a:endParaRPr>
            </a:p>
          </p:txBody>
        </p:sp>
      </p:grpSp>
      <p:sp>
        <p:nvSpPr>
          <p:cNvPr id="265" name="TextBox 37">
            <a:extLst>
              <a:ext uri="{FF2B5EF4-FFF2-40B4-BE49-F238E27FC236}">
                <a16:creationId xmlns:a16="http://schemas.microsoft.com/office/drawing/2014/main" id="{05A003D7-0FB0-4FFD-89EB-8B3C549C542C}"/>
              </a:ext>
            </a:extLst>
          </p:cNvPr>
          <p:cNvSpPr txBox="1">
            <a:spLocks noChangeArrowheads="1"/>
          </p:cNvSpPr>
          <p:nvPr/>
        </p:nvSpPr>
        <p:spPr bwMode="auto">
          <a:xfrm>
            <a:off x="1888791" y="5840746"/>
            <a:ext cx="1683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it-IT" sz="1600" b="0" i="0" u="none" strike="noStrike" kern="1200" cap="none" spc="0" normalizeH="0" baseline="0" noProof="0" dirty="0">
                <a:ln>
                  <a:noFill/>
                </a:ln>
                <a:solidFill>
                  <a:srgbClr val="414042"/>
                </a:solidFill>
                <a:effectLst/>
                <a:uLnTx/>
                <a:uFillTx/>
                <a:latin typeface="Open Sans" pitchFamily="34" charset="0"/>
                <a:ea typeface="+mn-ea"/>
                <a:cs typeface="+mn-cs"/>
              </a:rPr>
              <a:t> t CO</a:t>
            </a:r>
            <a:r>
              <a:rPr kumimoji="0" lang="en-US" altLang="it-IT" sz="1000" b="1" i="0" u="none" strike="noStrike" kern="1200" cap="none" spc="0" normalizeH="0" baseline="0" noProof="0" dirty="0">
                <a:ln>
                  <a:noFill/>
                </a:ln>
                <a:solidFill>
                  <a:srgbClr val="414042"/>
                </a:solidFill>
                <a:effectLst/>
                <a:uLnTx/>
                <a:uFillTx/>
                <a:latin typeface="Open Sans" pitchFamily="34" charset="0"/>
                <a:ea typeface="+mn-ea"/>
                <a:cs typeface="+mn-cs"/>
              </a:rPr>
              <a:t>2</a:t>
            </a:r>
            <a:r>
              <a:rPr kumimoji="0" lang="en-US" altLang="it-IT" sz="1600" b="0" i="0" u="none" strike="noStrike" kern="1200" cap="none" spc="0" normalizeH="0" baseline="0" noProof="0" dirty="0">
                <a:ln>
                  <a:noFill/>
                </a:ln>
                <a:solidFill>
                  <a:srgbClr val="414042"/>
                </a:solidFill>
                <a:effectLst/>
                <a:uLnTx/>
                <a:uFillTx/>
                <a:latin typeface="Open Sans" pitchFamily="34" charset="0"/>
                <a:ea typeface="+mn-ea"/>
                <a:cs typeface="+mn-cs"/>
              </a:rPr>
              <a:t>: 103.052</a:t>
            </a:r>
          </a:p>
        </p:txBody>
      </p:sp>
      <p:sp>
        <p:nvSpPr>
          <p:cNvPr id="328" name="Rettangolo 327">
            <a:extLst>
              <a:ext uri="{FF2B5EF4-FFF2-40B4-BE49-F238E27FC236}">
                <a16:creationId xmlns:a16="http://schemas.microsoft.com/office/drawing/2014/main" id="{E800C1F6-9757-4E3F-B098-A855E15DEF76}"/>
              </a:ext>
            </a:extLst>
          </p:cNvPr>
          <p:cNvSpPr/>
          <p:nvPr/>
        </p:nvSpPr>
        <p:spPr>
          <a:xfrm>
            <a:off x="4284709" y="5048583"/>
            <a:ext cx="1562230" cy="517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9" name="TextBox 41">
            <a:extLst>
              <a:ext uri="{FF2B5EF4-FFF2-40B4-BE49-F238E27FC236}">
                <a16:creationId xmlns:a16="http://schemas.microsoft.com/office/drawing/2014/main" id="{C69C2ED2-40E5-4884-8AD5-037631EEDFB6}"/>
              </a:ext>
            </a:extLst>
          </p:cNvPr>
          <p:cNvSpPr txBox="1">
            <a:spLocks noChangeArrowheads="1"/>
          </p:cNvSpPr>
          <p:nvPr/>
        </p:nvSpPr>
        <p:spPr bwMode="auto">
          <a:xfrm>
            <a:off x="4075814" y="3965114"/>
            <a:ext cx="17556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algn="ctr"/>
            <a:r>
              <a:rPr lang="it-IT" sz="1400" dirty="0">
                <a:solidFill>
                  <a:schemeClr val="tx1"/>
                </a:solidFill>
              </a:rPr>
              <a:t>Progetti riduzione consumi energetici</a:t>
            </a:r>
          </a:p>
        </p:txBody>
      </p:sp>
      <p:grpSp>
        <p:nvGrpSpPr>
          <p:cNvPr id="334" name="Group 56">
            <a:extLst>
              <a:ext uri="{FF2B5EF4-FFF2-40B4-BE49-F238E27FC236}">
                <a16:creationId xmlns:a16="http://schemas.microsoft.com/office/drawing/2014/main" id="{AAC7364A-C39C-448B-9511-25468D5F0B4E}"/>
              </a:ext>
            </a:extLst>
          </p:cNvPr>
          <p:cNvGrpSpPr>
            <a:grpSpLocks/>
          </p:cNvGrpSpPr>
          <p:nvPr/>
        </p:nvGrpSpPr>
        <p:grpSpPr bwMode="auto">
          <a:xfrm>
            <a:off x="4075815" y="3931449"/>
            <a:ext cx="1755606" cy="1409700"/>
            <a:chOff x="2530475" y="3128963"/>
            <a:chExt cx="1511300" cy="1409700"/>
          </a:xfrm>
        </p:grpSpPr>
        <p:sp>
          <p:nvSpPr>
            <p:cNvPr id="335" name="Freeform 11">
              <a:extLst>
                <a:ext uri="{FF2B5EF4-FFF2-40B4-BE49-F238E27FC236}">
                  <a16:creationId xmlns:a16="http://schemas.microsoft.com/office/drawing/2014/main" id="{57074DBF-1CD5-4082-BA22-C68E6E636AE1}"/>
                </a:ext>
              </a:extLst>
            </p:cNvPr>
            <p:cNvSpPr>
              <a:spLocks/>
            </p:cNvSpPr>
            <p:nvPr/>
          </p:nvSpPr>
          <p:spPr bwMode="auto">
            <a:xfrm>
              <a:off x="2530475" y="3128963"/>
              <a:ext cx="757238" cy="1409700"/>
            </a:xfrm>
            <a:custGeom>
              <a:avLst/>
              <a:gdLst>
                <a:gd name="T0" fmla="*/ 0 w 199"/>
                <a:gd name="T1" fmla="*/ 0 h 370"/>
                <a:gd name="T2" fmla="*/ 0 w 199"/>
                <a:gd name="T3" fmla="*/ 819150 h 370"/>
                <a:gd name="T4" fmla="*/ 129377 w 199"/>
                <a:gd name="T5" fmla="*/ 948690 h 370"/>
                <a:gd name="T6" fmla="*/ 627861 w 199"/>
                <a:gd name="T7" fmla="*/ 948690 h 370"/>
                <a:gd name="T8" fmla="*/ 757238 w 199"/>
                <a:gd name="T9" fmla="*/ 1074420 h 370"/>
                <a:gd name="T10" fmla="*/ 757238 w 199"/>
                <a:gd name="T11" fmla="*/ 1409700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9" h="370">
                  <a:moveTo>
                    <a:pt x="0" y="0"/>
                  </a:moveTo>
                  <a:cubicBezTo>
                    <a:pt x="0" y="215"/>
                    <a:pt x="0" y="215"/>
                    <a:pt x="0" y="215"/>
                  </a:cubicBezTo>
                  <a:cubicBezTo>
                    <a:pt x="0" y="234"/>
                    <a:pt x="15" y="249"/>
                    <a:pt x="34" y="249"/>
                  </a:cubicBezTo>
                  <a:cubicBezTo>
                    <a:pt x="165" y="249"/>
                    <a:pt x="165" y="249"/>
                    <a:pt x="165" y="249"/>
                  </a:cubicBezTo>
                  <a:cubicBezTo>
                    <a:pt x="184" y="249"/>
                    <a:pt x="199" y="264"/>
                    <a:pt x="199" y="282"/>
                  </a:cubicBezTo>
                  <a:cubicBezTo>
                    <a:pt x="199" y="370"/>
                    <a:pt x="199" y="370"/>
                    <a:pt x="199" y="37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sp>
          <p:nvSpPr>
            <p:cNvPr id="336" name="Freeform 12">
              <a:extLst>
                <a:ext uri="{FF2B5EF4-FFF2-40B4-BE49-F238E27FC236}">
                  <a16:creationId xmlns:a16="http://schemas.microsoft.com/office/drawing/2014/main" id="{24EB6914-58A0-4463-A212-5E39AE06B602}"/>
                </a:ext>
              </a:extLst>
            </p:cNvPr>
            <p:cNvSpPr>
              <a:spLocks/>
            </p:cNvSpPr>
            <p:nvPr/>
          </p:nvSpPr>
          <p:spPr bwMode="auto">
            <a:xfrm>
              <a:off x="3409950" y="3128963"/>
              <a:ext cx="631825" cy="949325"/>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sp>
          <p:nvSpPr>
            <p:cNvPr id="337" name="Freeform 13">
              <a:extLst>
                <a:ext uri="{FF2B5EF4-FFF2-40B4-BE49-F238E27FC236}">
                  <a16:creationId xmlns:a16="http://schemas.microsoft.com/office/drawing/2014/main" id="{C8B17165-5467-45D2-9CAE-0D909AAD775C}"/>
                </a:ext>
              </a:extLst>
            </p:cNvPr>
            <p:cNvSpPr>
              <a:spLocks/>
            </p:cNvSpPr>
            <p:nvPr/>
          </p:nvSpPr>
          <p:spPr bwMode="auto">
            <a:xfrm>
              <a:off x="3219450" y="4391025"/>
              <a:ext cx="136525" cy="147638"/>
            </a:xfrm>
            <a:custGeom>
              <a:avLst/>
              <a:gdLst>
                <a:gd name="T0" fmla="*/ 136525 w 86"/>
                <a:gd name="T1" fmla="*/ 0 h 93"/>
                <a:gd name="T2" fmla="*/ 68263 w 86"/>
                <a:gd name="T3" fmla="*/ 147638 h 93"/>
                <a:gd name="T4" fmla="*/ 0 w 86"/>
                <a:gd name="T5" fmla="*/ 0 h 93"/>
                <a:gd name="T6" fmla="*/ 0 60000 65536"/>
                <a:gd name="T7" fmla="*/ 0 60000 65536"/>
                <a:gd name="T8" fmla="*/ 0 60000 65536"/>
              </a:gdLst>
              <a:ahLst/>
              <a:cxnLst>
                <a:cxn ang="T6">
                  <a:pos x="T0" y="T1"/>
                </a:cxn>
                <a:cxn ang="T7">
                  <a:pos x="T2" y="T3"/>
                </a:cxn>
                <a:cxn ang="T8">
                  <a:pos x="T4" y="T5"/>
                </a:cxn>
              </a:cxnLst>
              <a:rect l="0" t="0" r="r" b="b"/>
              <a:pathLst>
                <a:path w="86" h="93">
                  <a:moveTo>
                    <a:pt x="86" y="0"/>
                  </a:moveTo>
                  <a:lnTo>
                    <a:pt x="43" y="93"/>
                  </a:lnTo>
                  <a:lnTo>
                    <a:pt x="0" y="0"/>
                  </a:ln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grpSp>
      <p:sp>
        <p:nvSpPr>
          <p:cNvPr id="338" name="TextBox 37">
            <a:extLst>
              <a:ext uri="{FF2B5EF4-FFF2-40B4-BE49-F238E27FC236}">
                <a16:creationId xmlns:a16="http://schemas.microsoft.com/office/drawing/2014/main" id="{31C9B686-FA95-45DB-A699-16910E61C447}"/>
              </a:ext>
            </a:extLst>
          </p:cNvPr>
          <p:cNvSpPr txBox="1">
            <a:spLocks noChangeArrowheads="1"/>
          </p:cNvSpPr>
          <p:nvPr/>
        </p:nvSpPr>
        <p:spPr bwMode="auto">
          <a:xfrm>
            <a:off x="6335575" y="5840746"/>
            <a:ext cx="1683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it-IT" sz="1600" dirty="0">
                <a:solidFill>
                  <a:srgbClr val="414042"/>
                </a:solidFill>
              </a:rPr>
              <a:t> </a:t>
            </a:r>
            <a:r>
              <a:rPr lang="it-IT" sz="1600" dirty="0">
                <a:solidFill>
                  <a:srgbClr val="414042"/>
                </a:solidFill>
              </a:rPr>
              <a:t>t CO</a:t>
            </a:r>
            <a:r>
              <a:rPr kumimoji="0" lang="en-US" altLang="it-IT" sz="1000" b="1" i="0" u="none" strike="noStrike" kern="1200" cap="none" spc="0" normalizeH="0" baseline="0" noProof="0" dirty="0">
                <a:ln>
                  <a:noFill/>
                </a:ln>
                <a:solidFill>
                  <a:srgbClr val="414042"/>
                </a:solidFill>
                <a:effectLst/>
                <a:uLnTx/>
                <a:uFillTx/>
                <a:latin typeface="Open Sans" pitchFamily="34" charset="0"/>
                <a:ea typeface="+mn-ea"/>
                <a:cs typeface="+mn-cs"/>
              </a:rPr>
              <a:t>2</a:t>
            </a:r>
            <a:r>
              <a:rPr lang="it-IT" sz="1600" dirty="0">
                <a:solidFill>
                  <a:srgbClr val="414042"/>
                </a:solidFill>
              </a:rPr>
              <a:t>: 62.738</a:t>
            </a:r>
            <a:endParaRPr lang="en-US" altLang="it-IT" sz="1600" dirty="0">
              <a:solidFill>
                <a:srgbClr val="414042"/>
              </a:solidFill>
            </a:endParaRPr>
          </a:p>
        </p:txBody>
      </p:sp>
      <p:sp>
        <p:nvSpPr>
          <p:cNvPr id="340" name="Freeform 12">
            <a:extLst>
              <a:ext uri="{FF2B5EF4-FFF2-40B4-BE49-F238E27FC236}">
                <a16:creationId xmlns:a16="http://schemas.microsoft.com/office/drawing/2014/main" id="{3F4DB96F-6486-48C6-AD2C-9F878518A02E}"/>
              </a:ext>
            </a:extLst>
          </p:cNvPr>
          <p:cNvSpPr>
            <a:spLocks/>
          </p:cNvSpPr>
          <p:nvPr/>
        </p:nvSpPr>
        <p:spPr bwMode="auto">
          <a:xfrm rot="10800000">
            <a:off x="4075813" y="3592844"/>
            <a:ext cx="733961" cy="949325"/>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it-IT" dirty="0"/>
              <a:t> </a:t>
            </a:r>
          </a:p>
        </p:txBody>
      </p:sp>
      <p:sp>
        <p:nvSpPr>
          <p:cNvPr id="351" name="Freeform 12">
            <a:extLst>
              <a:ext uri="{FF2B5EF4-FFF2-40B4-BE49-F238E27FC236}">
                <a16:creationId xmlns:a16="http://schemas.microsoft.com/office/drawing/2014/main" id="{FB029CC6-ABDC-4C49-9648-2241F573F048}"/>
              </a:ext>
            </a:extLst>
          </p:cNvPr>
          <p:cNvSpPr>
            <a:spLocks/>
          </p:cNvSpPr>
          <p:nvPr/>
        </p:nvSpPr>
        <p:spPr bwMode="auto">
          <a:xfrm rot="16200000">
            <a:off x="4953617" y="3449000"/>
            <a:ext cx="733961" cy="1021647"/>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it-IT" dirty="0"/>
              <a:t> </a:t>
            </a:r>
          </a:p>
        </p:txBody>
      </p:sp>
      <p:grpSp>
        <p:nvGrpSpPr>
          <p:cNvPr id="352" name="Group 45">
            <a:extLst>
              <a:ext uri="{FF2B5EF4-FFF2-40B4-BE49-F238E27FC236}">
                <a16:creationId xmlns:a16="http://schemas.microsoft.com/office/drawing/2014/main" id="{356668C0-ADF0-48E2-AA8A-3ECF83CCA0DB}"/>
              </a:ext>
            </a:extLst>
          </p:cNvPr>
          <p:cNvGrpSpPr>
            <a:grpSpLocks/>
          </p:cNvGrpSpPr>
          <p:nvPr/>
        </p:nvGrpSpPr>
        <p:grpSpPr bwMode="auto">
          <a:xfrm>
            <a:off x="8303864" y="5047558"/>
            <a:ext cx="2333625" cy="517525"/>
            <a:chOff x="2687638" y="3681747"/>
            <a:chExt cx="2333625" cy="517525"/>
          </a:xfrm>
          <a:solidFill>
            <a:schemeClr val="accent4"/>
          </a:solidFill>
        </p:grpSpPr>
        <p:sp>
          <p:nvSpPr>
            <p:cNvPr id="353" name="Freeform 9">
              <a:extLst>
                <a:ext uri="{FF2B5EF4-FFF2-40B4-BE49-F238E27FC236}">
                  <a16:creationId xmlns:a16="http://schemas.microsoft.com/office/drawing/2014/main" id="{73708D0E-C4B3-4C41-A92A-BE16DB7BE5AE}"/>
                </a:ext>
              </a:extLst>
            </p:cNvPr>
            <p:cNvSpPr>
              <a:spLocks/>
            </p:cNvSpPr>
            <p:nvPr/>
          </p:nvSpPr>
          <p:spPr bwMode="auto">
            <a:xfrm>
              <a:off x="2687638" y="3681747"/>
              <a:ext cx="723900" cy="517525"/>
            </a:xfrm>
            <a:custGeom>
              <a:avLst/>
              <a:gdLst>
                <a:gd name="T0" fmla="*/ 723900 w 190"/>
                <a:gd name="T1" fmla="*/ 517525 h 136"/>
                <a:gd name="T2" fmla="*/ 651510 w 190"/>
                <a:gd name="T3" fmla="*/ 258763 h 136"/>
                <a:gd name="T4" fmla="*/ 723900 w 190"/>
                <a:gd name="T5" fmla="*/ 0 h 136"/>
                <a:gd name="T6" fmla="*/ 0 w 190"/>
                <a:gd name="T7" fmla="*/ 0 h 136"/>
                <a:gd name="T8" fmla="*/ 175260 w 190"/>
                <a:gd name="T9" fmla="*/ 258763 h 136"/>
                <a:gd name="T10" fmla="*/ 0 w 190"/>
                <a:gd name="T11" fmla="*/ 517525 h 136"/>
                <a:gd name="T12" fmla="*/ 723900 w 190"/>
                <a:gd name="T13" fmla="*/ 517525 h 1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0" h="136">
                  <a:moveTo>
                    <a:pt x="190" y="136"/>
                  </a:moveTo>
                  <a:cubicBezTo>
                    <a:pt x="178" y="116"/>
                    <a:pt x="171" y="93"/>
                    <a:pt x="171" y="68"/>
                  </a:cubicBezTo>
                  <a:cubicBezTo>
                    <a:pt x="171" y="44"/>
                    <a:pt x="178" y="20"/>
                    <a:pt x="190" y="0"/>
                  </a:cubicBezTo>
                  <a:cubicBezTo>
                    <a:pt x="0" y="0"/>
                    <a:pt x="0" y="0"/>
                    <a:pt x="0" y="0"/>
                  </a:cubicBezTo>
                  <a:cubicBezTo>
                    <a:pt x="46" y="68"/>
                    <a:pt x="46" y="68"/>
                    <a:pt x="46" y="68"/>
                  </a:cubicBezTo>
                  <a:cubicBezTo>
                    <a:pt x="0" y="136"/>
                    <a:pt x="0" y="136"/>
                    <a:pt x="0" y="136"/>
                  </a:cubicBezTo>
                  <a:lnTo>
                    <a:pt x="19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it-IT" dirty="0"/>
            </a:p>
          </p:txBody>
        </p:sp>
        <p:sp>
          <p:nvSpPr>
            <p:cNvPr id="354" name="Freeform 10">
              <a:extLst>
                <a:ext uri="{FF2B5EF4-FFF2-40B4-BE49-F238E27FC236}">
                  <a16:creationId xmlns:a16="http://schemas.microsoft.com/office/drawing/2014/main" id="{CB17FB21-7650-4206-A39C-FF0CBF723B4C}"/>
                </a:ext>
              </a:extLst>
            </p:cNvPr>
            <p:cNvSpPr>
              <a:spLocks/>
            </p:cNvSpPr>
            <p:nvPr/>
          </p:nvSpPr>
          <p:spPr bwMode="auto">
            <a:xfrm>
              <a:off x="4298950" y="3681747"/>
              <a:ext cx="722313" cy="517525"/>
            </a:xfrm>
            <a:custGeom>
              <a:avLst/>
              <a:gdLst>
                <a:gd name="T0" fmla="*/ 547437 w 190"/>
                <a:gd name="T1" fmla="*/ 0 h 136"/>
                <a:gd name="T2" fmla="*/ 0 w 190"/>
                <a:gd name="T3" fmla="*/ 0 h 136"/>
                <a:gd name="T4" fmla="*/ 68430 w 190"/>
                <a:gd name="T5" fmla="*/ 258763 h 136"/>
                <a:gd name="T6" fmla="*/ 0 w 190"/>
                <a:gd name="T7" fmla="*/ 517525 h 136"/>
                <a:gd name="T8" fmla="*/ 547437 w 190"/>
                <a:gd name="T9" fmla="*/ 517525 h 136"/>
                <a:gd name="T10" fmla="*/ 722313 w 190"/>
                <a:gd name="T11" fmla="*/ 258763 h 136"/>
                <a:gd name="T12" fmla="*/ 547437 w 190"/>
                <a:gd name="T13" fmla="*/ 0 h 1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0" h="136">
                  <a:moveTo>
                    <a:pt x="144" y="0"/>
                  </a:moveTo>
                  <a:cubicBezTo>
                    <a:pt x="0" y="0"/>
                    <a:pt x="0" y="0"/>
                    <a:pt x="0" y="0"/>
                  </a:cubicBezTo>
                  <a:cubicBezTo>
                    <a:pt x="12" y="20"/>
                    <a:pt x="18" y="44"/>
                    <a:pt x="18" y="68"/>
                  </a:cubicBezTo>
                  <a:cubicBezTo>
                    <a:pt x="18" y="93"/>
                    <a:pt x="12" y="116"/>
                    <a:pt x="0" y="136"/>
                  </a:cubicBezTo>
                  <a:cubicBezTo>
                    <a:pt x="144" y="136"/>
                    <a:pt x="144" y="136"/>
                    <a:pt x="144" y="136"/>
                  </a:cubicBezTo>
                  <a:cubicBezTo>
                    <a:pt x="190" y="68"/>
                    <a:pt x="190" y="68"/>
                    <a:pt x="190" y="68"/>
                  </a:cubicBez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grpSp>
      <p:sp>
        <p:nvSpPr>
          <p:cNvPr id="355" name="Rettangolo 354">
            <a:extLst>
              <a:ext uri="{FF2B5EF4-FFF2-40B4-BE49-F238E27FC236}">
                <a16:creationId xmlns:a16="http://schemas.microsoft.com/office/drawing/2014/main" id="{E3950E42-115F-4DE5-9029-B5694F1D3349}"/>
              </a:ext>
            </a:extLst>
          </p:cNvPr>
          <p:cNvSpPr/>
          <p:nvPr/>
        </p:nvSpPr>
        <p:spPr>
          <a:xfrm>
            <a:off x="8783865" y="5047558"/>
            <a:ext cx="1562230" cy="5175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6" name="TextBox 41">
            <a:extLst>
              <a:ext uri="{FF2B5EF4-FFF2-40B4-BE49-F238E27FC236}">
                <a16:creationId xmlns:a16="http://schemas.microsoft.com/office/drawing/2014/main" id="{B097C6F7-A133-4383-8FC0-91EE332A5D4E}"/>
              </a:ext>
            </a:extLst>
          </p:cNvPr>
          <p:cNvSpPr txBox="1">
            <a:spLocks noChangeArrowheads="1"/>
          </p:cNvSpPr>
          <p:nvPr/>
        </p:nvSpPr>
        <p:spPr bwMode="auto">
          <a:xfrm>
            <a:off x="8574970" y="3964089"/>
            <a:ext cx="17556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algn="ctr"/>
            <a:r>
              <a:rPr lang="it-IT" sz="1400" dirty="0">
                <a:solidFill>
                  <a:schemeClr val="tx1"/>
                </a:solidFill>
              </a:rPr>
              <a:t>Progetti riduzione consumi energetici</a:t>
            </a:r>
          </a:p>
        </p:txBody>
      </p:sp>
      <p:grpSp>
        <p:nvGrpSpPr>
          <p:cNvPr id="357" name="Group 56">
            <a:extLst>
              <a:ext uri="{FF2B5EF4-FFF2-40B4-BE49-F238E27FC236}">
                <a16:creationId xmlns:a16="http://schemas.microsoft.com/office/drawing/2014/main" id="{AE6DD77C-368B-41F9-B38F-2FF573E27C07}"/>
              </a:ext>
            </a:extLst>
          </p:cNvPr>
          <p:cNvGrpSpPr>
            <a:grpSpLocks/>
          </p:cNvGrpSpPr>
          <p:nvPr/>
        </p:nvGrpSpPr>
        <p:grpSpPr bwMode="auto">
          <a:xfrm>
            <a:off x="8574971" y="3930424"/>
            <a:ext cx="1755606" cy="1409700"/>
            <a:chOff x="2530475" y="3128963"/>
            <a:chExt cx="1511300" cy="1409700"/>
          </a:xfrm>
        </p:grpSpPr>
        <p:sp>
          <p:nvSpPr>
            <p:cNvPr id="358" name="Freeform 11">
              <a:extLst>
                <a:ext uri="{FF2B5EF4-FFF2-40B4-BE49-F238E27FC236}">
                  <a16:creationId xmlns:a16="http://schemas.microsoft.com/office/drawing/2014/main" id="{9F25D7C9-494D-4DA0-A284-1F45B1A0BF13}"/>
                </a:ext>
              </a:extLst>
            </p:cNvPr>
            <p:cNvSpPr>
              <a:spLocks/>
            </p:cNvSpPr>
            <p:nvPr/>
          </p:nvSpPr>
          <p:spPr bwMode="auto">
            <a:xfrm>
              <a:off x="2530475" y="3128963"/>
              <a:ext cx="757238" cy="1409700"/>
            </a:xfrm>
            <a:custGeom>
              <a:avLst/>
              <a:gdLst>
                <a:gd name="T0" fmla="*/ 0 w 199"/>
                <a:gd name="T1" fmla="*/ 0 h 370"/>
                <a:gd name="T2" fmla="*/ 0 w 199"/>
                <a:gd name="T3" fmla="*/ 819150 h 370"/>
                <a:gd name="T4" fmla="*/ 129377 w 199"/>
                <a:gd name="T5" fmla="*/ 948690 h 370"/>
                <a:gd name="T6" fmla="*/ 627861 w 199"/>
                <a:gd name="T7" fmla="*/ 948690 h 370"/>
                <a:gd name="T8" fmla="*/ 757238 w 199"/>
                <a:gd name="T9" fmla="*/ 1074420 h 370"/>
                <a:gd name="T10" fmla="*/ 757238 w 199"/>
                <a:gd name="T11" fmla="*/ 1409700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9" h="370">
                  <a:moveTo>
                    <a:pt x="0" y="0"/>
                  </a:moveTo>
                  <a:cubicBezTo>
                    <a:pt x="0" y="215"/>
                    <a:pt x="0" y="215"/>
                    <a:pt x="0" y="215"/>
                  </a:cubicBezTo>
                  <a:cubicBezTo>
                    <a:pt x="0" y="234"/>
                    <a:pt x="15" y="249"/>
                    <a:pt x="34" y="249"/>
                  </a:cubicBezTo>
                  <a:cubicBezTo>
                    <a:pt x="165" y="249"/>
                    <a:pt x="165" y="249"/>
                    <a:pt x="165" y="249"/>
                  </a:cubicBezTo>
                  <a:cubicBezTo>
                    <a:pt x="184" y="249"/>
                    <a:pt x="199" y="264"/>
                    <a:pt x="199" y="282"/>
                  </a:cubicBezTo>
                  <a:cubicBezTo>
                    <a:pt x="199" y="370"/>
                    <a:pt x="199" y="370"/>
                    <a:pt x="199" y="37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sp>
          <p:nvSpPr>
            <p:cNvPr id="359" name="Freeform 12">
              <a:extLst>
                <a:ext uri="{FF2B5EF4-FFF2-40B4-BE49-F238E27FC236}">
                  <a16:creationId xmlns:a16="http://schemas.microsoft.com/office/drawing/2014/main" id="{64AD1AB1-BFE5-4C77-88F8-CF41D810FA0B}"/>
                </a:ext>
              </a:extLst>
            </p:cNvPr>
            <p:cNvSpPr>
              <a:spLocks/>
            </p:cNvSpPr>
            <p:nvPr/>
          </p:nvSpPr>
          <p:spPr bwMode="auto">
            <a:xfrm>
              <a:off x="3409950" y="3128963"/>
              <a:ext cx="631825" cy="949325"/>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sp>
          <p:nvSpPr>
            <p:cNvPr id="360" name="Freeform 13">
              <a:extLst>
                <a:ext uri="{FF2B5EF4-FFF2-40B4-BE49-F238E27FC236}">
                  <a16:creationId xmlns:a16="http://schemas.microsoft.com/office/drawing/2014/main" id="{CB79E769-712D-42E0-87A0-35C93624970C}"/>
                </a:ext>
              </a:extLst>
            </p:cNvPr>
            <p:cNvSpPr>
              <a:spLocks/>
            </p:cNvSpPr>
            <p:nvPr/>
          </p:nvSpPr>
          <p:spPr bwMode="auto">
            <a:xfrm>
              <a:off x="3219450" y="4391025"/>
              <a:ext cx="136525" cy="147638"/>
            </a:xfrm>
            <a:custGeom>
              <a:avLst/>
              <a:gdLst>
                <a:gd name="T0" fmla="*/ 136525 w 86"/>
                <a:gd name="T1" fmla="*/ 0 h 93"/>
                <a:gd name="T2" fmla="*/ 68263 w 86"/>
                <a:gd name="T3" fmla="*/ 147638 h 93"/>
                <a:gd name="T4" fmla="*/ 0 w 86"/>
                <a:gd name="T5" fmla="*/ 0 h 93"/>
                <a:gd name="T6" fmla="*/ 0 60000 65536"/>
                <a:gd name="T7" fmla="*/ 0 60000 65536"/>
                <a:gd name="T8" fmla="*/ 0 60000 65536"/>
              </a:gdLst>
              <a:ahLst/>
              <a:cxnLst>
                <a:cxn ang="T6">
                  <a:pos x="T0" y="T1"/>
                </a:cxn>
                <a:cxn ang="T7">
                  <a:pos x="T2" y="T3"/>
                </a:cxn>
                <a:cxn ang="T8">
                  <a:pos x="T4" y="T5"/>
                </a:cxn>
              </a:cxnLst>
              <a:rect l="0" t="0" r="r" b="b"/>
              <a:pathLst>
                <a:path w="86" h="93">
                  <a:moveTo>
                    <a:pt x="86" y="0"/>
                  </a:moveTo>
                  <a:lnTo>
                    <a:pt x="43" y="93"/>
                  </a:lnTo>
                  <a:lnTo>
                    <a:pt x="0" y="0"/>
                  </a:ln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414042"/>
                </a:solidFill>
                <a:effectLst/>
                <a:uLnTx/>
                <a:uFillTx/>
                <a:latin typeface="Open Sans" pitchFamily="34" charset="0"/>
                <a:ea typeface="+mn-ea"/>
                <a:cs typeface="+mn-cs"/>
              </a:endParaRPr>
            </a:p>
          </p:txBody>
        </p:sp>
      </p:grpSp>
      <p:sp>
        <p:nvSpPr>
          <p:cNvPr id="361" name="Freeform 12">
            <a:extLst>
              <a:ext uri="{FF2B5EF4-FFF2-40B4-BE49-F238E27FC236}">
                <a16:creationId xmlns:a16="http://schemas.microsoft.com/office/drawing/2014/main" id="{E71ED50B-F272-4A17-828A-A3AB7B8CBAC3}"/>
              </a:ext>
            </a:extLst>
          </p:cNvPr>
          <p:cNvSpPr>
            <a:spLocks/>
          </p:cNvSpPr>
          <p:nvPr/>
        </p:nvSpPr>
        <p:spPr bwMode="auto">
          <a:xfrm rot="10800000">
            <a:off x="8574969" y="3591819"/>
            <a:ext cx="733961" cy="949325"/>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it-IT" dirty="0"/>
              <a:t> </a:t>
            </a:r>
          </a:p>
        </p:txBody>
      </p:sp>
      <p:sp>
        <p:nvSpPr>
          <p:cNvPr id="362" name="Freeform 12">
            <a:extLst>
              <a:ext uri="{FF2B5EF4-FFF2-40B4-BE49-F238E27FC236}">
                <a16:creationId xmlns:a16="http://schemas.microsoft.com/office/drawing/2014/main" id="{8EA93C01-1418-4D87-9316-0EA587C17CFA}"/>
              </a:ext>
            </a:extLst>
          </p:cNvPr>
          <p:cNvSpPr>
            <a:spLocks/>
          </p:cNvSpPr>
          <p:nvPr/>
        </p:nvSpPr>
        <p:spPr bwMode="auto">
          <a:xfrm rot="16200000">
            <a:off x="9452773" y="3447975"/>
            <a:ext cx="733961" cy="1021647"/>
          </a:xfrm>
          <a:custGeom>
            <a:avLst/>
            <a:gdLst>
              <a:gd name="T0" fmla="*/ 0 w 166"/>
              <a:gd name="T1" fmla="*/ 949325 h 249"/>
              <a:gd name="T2" fmla="*/ 506221 w 166"/>
              <a:gd name="T3" fmla="*/ 949325 h 249"/>
              <a:gd name="T4" fmla="*/ 631825 w 166"/>
              <a:gd name="T5" fmla="*/ 819698 h 249"/>
              <a:gd name="T6" fmla="*/ 631825 w 166"/>
              <a:gd name="T7" fmla="*/ 0 h 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 h="249">
                <a:moveTo>
                  <a:pt x="0" y="249"/>
                </a:moveTo>
                <a:cubicBezTo>
                  <a:pt x="133" y="249"/>
                  <a:pt x="133" y="249"/>
                  <a:pt x="133" y="249"/>
                </a:cubicBezTo>
                <a:cubicBezTo>
                  <a:pt x="151" y="249"/>
                  <a:pt x="166" y="234"/>
                  <a:pt x="166" y="215"/>
                </a:cubicBezTo>
                <a:cubicBezTo>
                  <a:pt x="166" y="0"/>
                  <a:pt x="166" y="0"/>
                  <a:pt x="166" y="0"/>
                </a:cubicBezTo>
              </a:path>
            </a:pathLst>
          </a:custGeom>
          <a:noFill/>
          <a:ln w="301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it-IT" dirty="0"/>
              <a:t> </a:t>
            </a:r>
          </a:p>
        </p:txBody>
      </p:sp>
      <p:sp>
        <p:nvSpPr>
          <p:cNvPr id="366" name="Freeform 547">
            <a:extLst>
              <a:ext uri="{FF2B5EF4-FFF2-40B4-BE49-F238E27FC236}">
                <a16:creationId xmlns:a16="http://schemas.microsoft.com/office/drawing/2014/main" id="{16FBBB41-C770-4AA3-B9C5-2FEC4E59273A}"/>
              </a:ext>
            </a:extLst>
          </p:cNvPr>
          <p:cNvSpPr>
            <a:spLocks/>
          </p:cNvSpPr>
          <p:nvPr/>
        </p:nvSpPr>
        <p:spPr bwMode="auto">
          <a:xfrm>
            <a:off x="6405033" y="3710589"/>
            <a:ext cx="1490852" cy="1063355"/>
          </a:xfrm>
          <a:custGeom>
            <a:avLst/>
            <a:gdLst>
              <a:gd name="T0" fmla="*/ 422531 w 837"/>
              <a:gd name="T1" fmla="*/ 1036808 h 531"/>
              <a:gd name="T2" fmla="*/ 422531 w 837"/>
              <a:gd name="T3" fmla="*/ 1032996 h 531"/>
              <a:gd name="T4" fmla="*/ 925000 w 837"/>
              <a:gd name="T5" fmla="*/ 529839 h 531"/>
              <a:gd name="T6" fmla="*/ 1069651 w 837"/>
              <a:gd name="T7" fmla="*/ 552710 h 531"/>
              <a:gd name="T8" fmla="*/ 2523766 w 837"/>
              <a:gd name="T9" fmla="*/ 773794 h 531"/>
              <a:gd name="T10" fmla="*/ 3186112 w 837"/>
              <a:gd name="T11" fmla="*/ 1398929 h 531"/>
              <a:gd name="T12" fmla="*/ 2607511 w 837"/>
              <a:gd name="T13" fmla="*/ 2020251 h 531"/>
              <a:gd name="T14" fmla="*/ 658539 w 837"/>
              <a:gd name="T15" fmla="*/ 2024063 h 531"/>
              <a:gd name="T16" fmla="*/ 422531 w 837"/>
              <a:gd name="T17" fmla="*/ 1036808 h 5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7" h="531">
                <a:moveTo>
                  <a:pt x="111" y="272"/>
                </a:moveTo>
                <a:cubicBezTo>
                  <a:pt x="111" y="272"/>
                  <a:pt x="111" y="271"/>
                  <a:pt x="111" y="271"/>
                </a:cubicBezTo>
                <a:cubicBezTo>
                  <a:pt x="111" y="198"/>
                  <a:pt x="170" y="139"/>
                  <a:pt x="243" y="139"/>
                </a:cubicBezTo>
                <a:cubicBezTo>
                  <a:pt x="256" y="139"/>
                  <a:pt x="269" y="141"/>
                  <a:pt x="281" y="145"/>
                </a:cubicBezTo>
                <a:cubicBezTo>
                  <a:pt x="380" y="0"/>
                  <a:pt x="611" y="34"/>
                  <a:pt x="663" y="203"/>
                </a:cubicBezTo>
                <a:cubicBezTo>
                  <a:pt x="756" y="199"/>
                  <a:pt x="837" y="272"/>
                  <a:pt x="837" y="367"/>
                </a:cubicBezTo>
                <a:cubicBezTo>
                  <a:pt x="837" y="453"/>
                  <a:pt x="770" y="524"/>
                  <a:pt x="685" y="530"/>
                </a:cubicBezTo>
                <a:cubicBezTo>
                  <a:pt x="173" y="531"/>
                  <a:pt x="173" y="531"/>
                  <a:pt x="173" y="531"/>
                </a:cubicBezTo>
                <a:cubicBezTo>
                  <a:pt x="18" y="531"/>
                  <a:pt x="0" y="329"/>
                  <a:pt x="111" y="272"/>
                </a:cubicBezTo>
                <a:close/>
              </a:path>
            </a:pathLst>
          </a:custGeom>
          <a:solidFill>
            <a:schemeClr val="accent6">
              <a:lumMod val="40000"/>
              <a:lumOff val="6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367" name="TextBox 37">
            <a:extLst>
              <a:ext uri="{FF2B5EF4-FFF2-40B4-BE49-F238E27FC236}">
                <a16:creationId xmlns:a16="http://schemas.microsoft.com/office/drawing/2014/main" id="{66904B73-1F9C-44FA-ADE7-F98417ED0A8F}"/>
              </a:ext>
            </a:extLst>
          </p:cNvPr>
          <p:cNvSpPr txBox="1">
            <a:spLocks noChangeArrowheads="1"/>
          </p:cNvSpPr>
          <p:nvPr/>
        </p:nvSpPr>
        <p:spPr bwMode="auto">
          <a:xfrm>
            <a:off x="6325901" y="4206721"/>
            <a:ext cx="1683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Open Sans"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itchFamily="34" charset="0"/>
                <a:ea typeface="+mn-ea"/>
                <a:cs typeface="+mn-cs"/>
              </a:defRPr>
            </a:lvl5pPr>
            <a:lvl6pPr marL="2286000" algn="l" defTabSz="914400" rtl="0" eaLnBrk="1" latinLnBrk="0" hangingPunct="1">
              <a:defRPr kern="1200">
                <a:solidFill>
                  <a:schemeClr val="tx1"/>
                </a:solidFill>
                <a:latin typeface="Open Sans" pitchFamily="34" charset="0"/>
                <a:ea typeface="+mn-ea"/>
                <a:cs typeface="+mn-cs"/>
              </a:defRPr>
            </a:lvl6pPr>
            <a:lvl7pPr marL="2743200" algn="l" defTabSz="914400" rtl="0" eaLnBrk="1" latinLnBrk="0" hangingPunct="1">
              <a:defRPr kern="1200">
                <a:solidFill>
                  <a:schemeClr val="tx1"/>
                </a:solidFill>
                <a:latin typeface="Open Sans" pitchFamily="34" charset="0"/>
                <a:ea typeface="+mn-ea"/>
                <a:cs typeface="+mn-cs"/>
              </a:defRPr>
            </a:lvl7pPr>
            <a:lvl8pPr marL="3200400" algn="l" defTabSz="914400" rtl="0" eaLnBrk="1" latinLnBrk="0" hangingPunct="1">
              <a:defRPr kern="1200">
                <a:solidFill>
                  <a:schemeClr val="tx1"/>
                </a:solidFill>
                <a:latin typeface="Open Sans" pitchFamily="34" charset="0"/>
                <a:ea typeface="+mn-ea"/>
                <a:cs typeface="+mn-cs"/>
              </a:defRPr>
            </a:lvl8pPr>
            <a:lvl9pPr marL="3657600" algn="l" defTabSz="914400" rtl="0" eaLnBrk="1" latinLnBrk="0" hangingPunct="1">
              <a:defRPr kern="1200">
                <a:solidFill>
                  <a:schemeClr val="tx1"/>
                </a:solidFill>
                <a:latin typeface="Open Sans"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600" dirty="0">
                <a:solidFill>
                  <a:srgbClr val="414042"/>
                </a:solidFill>
              </a:rPr>
              <a:t>-39% </a:t>
            </a:r>
            <a:r>
              <a:rPr lang="it-IT" sz="1600" dirty="0">
                <a:solidFill>
                  <a:srgbClr val="414042"/>
                </a:solidFill>
              </a:rPr>
              <a:t>CO2</a:t>
            </a:r>
            <a:endParaRPr lang="en-US" altLang="it-IT" sz="1600" dirty="0">
              <a:solidFill>
                <a:srgbClr val="414042"/>
              </a:solidFill>
            </a:endParaRPr>
          </a:p>
        </p:txBody>
      </p:sp>
      <p:pic>
        <p:nvPicPr>
          <p:cNvPr id="368" name="Immagine 367">
            <a:extLst>
              <a:ext uri="{FF2B5EF4-FFF2-40B4-BE49-F238E27FC236}">
                <a16:creationId xmlns:a16="http://schemas.microsoft.com/office/drawing/2014/main" id="{D5FB7FCC-AC24-41D7-A02F-D026304E4F42}"/>
              </a:ext>
            </a:extLst>
          </p:cNvPr>
          <p:cNvPicPr>
            <a:picLocks noChangeAspect="1"/>
          </p:cNvPicPr>
          <p:nvPr/>
        </p:nvPicPr>
        <p:blipFill>
          <a:blip r:embed="rId2"/>
          <a:stretch>
            <a:fillRect/>
          </a:stretch>
        </p:blipFill>
        <p:spPr>
          <a:xfrm>
            <a:off x="3617391" y="678700"/>
            <a:ext cx="4319570" cy="2369126"/>
          </a:xfrm>
          <a:prstGeom prst="rect">
            <a:avLst/>
          </a:prstGeom>
        </p:spPr>
      </p:pic>
      <p:sp>
        <p:nvSpPr>
          <p:cNvPr id="370" name="Rectangle 2">
            <a:extLst>
              <a:ext uri="{FF2B5EF4-FFF2-40B4-BE49-F238E27FC236}">
                <a16:creationId xmlns:a16="http://schemas.microsoft.com/office/drawing/2014/main" id="{C51EA3AA-1F8D-4CCB-BDE8-3FD45424DBCB}"/>
              </a:ext>
            </a:extLst>
          </p:cNvPr>
          <p:cNvSpPr txBox="1">
            <a:spLocks noChangeArrowheads="1"/>
          </p:cNvSpPr>
          <p:nvPr/>
        </p:nvSpPr>
        <p:spPr bwMode="auto">
          <a:xfrm>
            <a:off x="3052809" y="138386"/>
            <a:ext cx="5003979" cy="5097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tabLst>
                <a:tab pos="4302125" algn="l"/>
                <a:tab pos="8699500" algn="r"/>
              </a:tabLst>
              <a:defRPr/>
            </a:pPr>
            <a:r>
              <a:rPr lang="it-IT" sz="2400" b="1" dirty="0">
                <a:solidFill>
                  <a:srgbClr val="529B33"/>
                </a:solidFill>
                <a:latin typeface="Arial" panose="020B0604020202020204" pitchFamily="34" charset="0"/>
                <a:cs typeface="Arial" panose="020B0604020202020204" pitchFamily="34" charset="0"/>
              </a:rPr>
              <a:t>Il nostro perimetro: FCA Melfi</a:t>
            </a:r>
          </a:p>
        </p:txBody>
      </p:sp>
      <p:sp>
        <p:nvSpPr>
          <p:cNvPr id="371" name="Rectangle 2">
            <a:extLst>
              <a:ext uri="{FF2B5EF4-FFF2-40B4-BE49-F238E27FC236}">
                <a16:creationId xmlns:a16="http://schemas.microsoft.com/office/drawing/2014/main" id="{485E4014-E912-4792-9926-C47A8DFC899E}"/>
              </a:ext>
            </a:extLst>
          </p:cNvPr>
          <p:cNvSpPr txBox="1">
            <a:spLocks noChangeArrowheads="1"/>
          </p:cNvSpPr>
          <p:nvPr/>
        </p:nvSpPr>
        <p:spPr bwMode="auto">
          <a:xfrm>
            <a:off x="1870915" y="3023367"/>
            <a:ext cx="7367766" cy="52776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tabLst>
                <a:tab pos="4302125" algn="l"/>
                <a:tab pos="8699500" algn="r"/>
              </a:tabLst>
              <a:defRPr/>
            </a:pPr>
            <a:r>
              <a:rPr lang="it-IT" sz="2400" b="1" dirty="0">
                <a:solidFill>
                  <a:srgbClr val="529B33"/>
                </a:solidFill>
                <a:latin typeface="Arial" panose="020B0604020202020204" pitchFamily="34" charset="0"/>
                <a:cs typeface="Arial" panose="020B0604020202020204" pitchFamily="34" charset="0"/>
              </a:rPr>
              <a:t>Il nostro obiettivo: Emissioni di CO</a:t>
            </a:r>
            <a:r>
              <a:rPr lang="it-IT" sz="1600" b="1" dirty="0">
                <a:solidFill>
                  <a:srgbClr val="529B33"/>
                </a:solidFill>
                <a:latin typeface="Arial" panose="020B0604020202020204" pitchFamily="34" charset="0"/>
                <a:cs typeface="Arial" panose="020B0604020202020204" pitchFamily="34" charset="0"/>
              </a:rPr>
              <a:t>2</a:t>
            </a:r>
            <a:r>
              <a:rPr lang="it-IT" sz="2400" b="1" dirty="0">
                <a:solidFill>
                  <a:srgbClr val="529B33"/>
                </a:solidFill>
                <a:latin typeface="Arial" panose="020B0604020202020204" pitchFamily="34" charset="0"/>
                <a:cs typeface="Arial" panose="020B0604020202020204" pitchFamily="34" charset="0"/>
              </a:rPr>
              <a:t> da ridurre</a:t>
            </a:r>
          </a:p>
        </p:txBody>
      </p:sp>
      <p:pic>
        <p:nvPicPr>
          <p:cNvPr id="374" name="Immagine 373" descr="LOGO_EDISON.png">
            <a:extLst>
              <a:ext uri="{FF2B5EF4-FFF2-40B4-BE49-F238E27FC236}">
                <a16:creationId xmlns:a16="http://schemas.microsoft.com/office/drawing/2014/main" id="{BAD5B572-B331-40D4-95E2-D8B9905445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pic>
        <p:nvPicPr>
          <p:cNvPr id="48" name="Immagine 47">
            <a:extLst>
              <a:ext uri="{FF2B5EF4-FFF2-40B4-BE49-F238E27FC236}">
                <a16:creationId xmlns:a16="http://schemas.microsoft.com/office/drawing/2014/main" id="{658E2CAB-AC73-4BF2-92CB-50DBA53F94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904455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AFD438-0662-4739-A67B-B6605BE10856}"/>
              </a:ext>
            </a:extLst>
          </p:cNvPr>
          <p:cNvSpPr txBox="1">
            <a:spLocks noChangeArrowheads="1"/>
          </p:cNvSpPr>
          <p:nvPr/>
        </p:nvSpPr>
        <p:spPr bwMode="auto">
          <a:xfrm>
            <a:off x="1677818" y="1817379"/>
            <a:ext cx="3896283" cy="169243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altLang="it-IT" sz="1400" dirty="0">
                <a:solidFill>
                  <a:srgbClr val="777877"/>
                </a:solidFill>
                <a:latin typeface="Calibri"/>
                <a:ea typeface="+mn-ea"/>
                <a:cs typeface="+mn-cs"/>
              </a:rPr>
              <a:t>Per ridurre i consumi di energia elettrica diventa fondamentale spegnere tutte le sorgenti di illuminazione ogni qualvolta esse non siano necessarie.</a:t>
            </a:r>
          </a:p>
          <a:p>
            <a:pPr algn="just" eaLnBrk="1" hangingPunct="1">
              <a:buFont typeface="Webdings" panose="05030102010509060703" pitchFamily="18" charset="2"/>
              <a:buNone/>
            </a:pPr>
            <a:r>
              <a:rPr lang="it-IT" altLang="it-IT" sz="1400" dirty="0">
                <a:solidFill>
                  <a:srgbClr val="777877"/>
                </a:solidFill>
                <a:latin typeface="Calibri"/>
                <a:ea typeface="+mn-ea"/>
                <a:cs typeface="+mn-cs"/>
              </a:rPr>
              <a:t>Sono incluse anche le luci esterne quando non sono necessarie.</a:t>
            </a:r>
            <a:endParaRPr lang="it-IT" sz="1400" dirty="0">
              <a:solidFill>
                <a:srgbClr val="777877"/>
              </a:solidFill>
              <a:latin typeface="Calibri"/>
              <a:ea typeface="+mn-ea"/>
              <a:cs typeface="+mn-cs"/>
            </a:endParaRPr>
          </a:p>
        </p:txBody>
      </p:sp>
      <p:sp>
        <p:nvSpPr>
          <p:cNvPr id="5" name="Rectangle 2">
            <a:extLst>
              <a:ext uri="{FF2B5EF4-FFF2-40B4-BE49-F238E27FC236}">
                <a16:creationId xmlns:a16="http://schemas.microsoft.com/office/drawing/2014/main" id="{59C7719A-313B-46FC-B44D-82302E72F31A}"/>
              </a:ext>
            </a:extLst>
          </p:cNvPr>
          <p:cNvSpPr txBox="1">
            <a:spLocks noChangeArrowheads="1"/>
          </p:cNvSpPr>
          <p:nvPr/>
        </p:nvSpPr>
        <p:spPr bwMode="auto">
          <a:xfrm>
            <a:off x="-82309" y="75784"/>
            <a:ext cx="3983311"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luci</a:t>
            </a:r>
          </a:p>
        </p:txBody>
      </p:sp>
      <p:pic>
        <p:nvPicPr>
          <p:cNvPr id="6" name="Immagine 5" descr="LOGO_EDISON.png">
            <a:extLst>
              <a:ext uri="{FF2B5EF4-FFF2-40B4-BE49-F238E27FC236}">
                <a16:creationId xmlns:a16="http://schemas.microsoft.com/office/drawing/2014/main" id="{05ACF1B5-F265-417A-B585-9FA5811C4D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grpSp>
        <p:nvGrpSpPr>
          <p:cNvPr id="10" name="Gruppo 9">
            <a:extLst>
              <a:ext uri="{FF2B5EF4-FFF2-40B4-BE49-F238E27FC236}">
                <a16:creationId xmlns:a16="http://schemas.microsoft.com/office/drawing/2014/main" id="{E9027161-1A15-45CC-8C9C-F24C2B775C3C}"/>
              </a:ext>
            </a:extLst>
          </p:cNvPr>
          <p:cNvGrpSpPr/>
          <p:nvPr/>
        </p:nvGrpSpPr>
        <p:grpSpPr>
          <a:xfrm>
            <a:off x="703211" y="1442919"/>
            <a:ext cx="798394" cy="1523972"/>
            <a:chOff x="703211" y="2036615"/>
            <a:chExt cx="487362" cy="930275"/>
          </a:xfrm>
        </p:grpSpPr>
        <p:sp>
          <p:nvSpPr>
            <p:cNvPr id="15" name="Freeform 648">
              <a:extLst>
                <a:ext uri="{FF2B5EF4-FFF2-40B4-BE49-F238E27FC236}">
                  <a16:creationId xmlns:a16="http://schemas.microsoft.com/office/drawing/2014/main" id="{50241FF6-79FE-4D84-899F-FB4BD12337A9}"/>
                </a:ext>
              </a:extLst>
            </p:cNvPr>
            <p:cNvSpPr>
              <a:spLocks/>
            </p:cNvSpPr>
            <p:nvPr/>
          </p:nvSpPr>
          <p:spPr bwMode="auto">
            <a:xfrm>
              <a:off x="877836" y="2897040"/>
              <a:ext cx="144462" cy="69850"/>
            </a:xfrm>
            <a:custGeom>
              <a:avLst/>
              <a:gdLst>
                <a:gd name="T0" fmla="*/ 72232 w 38"/>
                <a:gd name="T1" fmla="*/ 15522 h 18"/>
                <a:gd name="T2" fmla="*/ 0 w 38"/>
                <a:gd name="T3" fmla="*/ 0 h 18"/>
                <a:gd name="T4" fmla="*/ 0 w 38"/>
                <a:gd name="T5" fmla="*/ 69850 h 18"/>
                <a:gd name="T6" fmla="*/ 144463 w 38"/>
                <a:gd name="T7" fmla="*/ 69850 h 18"/>
                <a:gd name="T8" fmla="*/ 144463 w 38"/>
                <a:gd name="T9" fmla="*/ 0 h 18"/>
                <a:gd name="T10" fmla="*/ 72232 w 38"/>
                <a:gd name="T11" fmla="*/ 15522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 h="18">
                  <a:moveTo>
                    <a:pt x="19" y="4"/>
                  </a:moveTo>
                  <a:cubicBezTo>
                    <a:pt x="12" y="4"/>
                    <a:pt x="6" y="3"/>
                    <a:pt x="0" y="0"/>
                  </a:cubicBezTo>
                  <a:cubicBezTo>
                    <a:pt x="0" y="18"/>
                    <a:pt x="0" y="18"/>
                    <a:pt x="0" y="18"/>
                  </a:cubicBezTo>
                  <a:cubicBezTo>
                    <a:pt x="38" y="18"/>
                    <a:pt x="38" y="18"/>
                    <a:pt x="38" y="18"/>
                  </a:cubicBezTo>
                  <a:cubicBezTo>
                    <a:pt x="38" y="0"/>
                    <a:pt x="38" y="0"/>
                    <a:pt x="38" y="0"/>
                  </a:cubicBezTo>
                  <a:cubicBezTo>
                    <a:pt x="32" y="3"/>
                    <a:pt x="26" y="4"/>
                    <a:pt x="19" y="4"/>
                  </a:cubicBez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16" name="Freeform 649">
              <a:extLst>
                <a:ext uri="{FF2B5EF4-FFF2-40B4-BE49-F238E27FC236}">
                  <a16:creationId xmlns:a16="http://schemas.microsoft.com/office/drawing/2014/main" id="{95A2F746-868F-41A5-BD44-136B605230C2}"/>
                </a:ext>
              </a:extLst>
            </p:cNvPr>
            <p:cNvSpPr>
              <a:spLocks/>
            </p:cNvSpPr>
            <p:nvPr/>
          </p:nvSpPr>
          <p:spPr bwMode="auto">
            <a:xfrm>
              <a:off x="763536" y="2646215"/>
              <a:ext cx="373062" cy="244475"/>
            </a:xfrm>
            <a:custGeom>
              <a:avLst/>
              <a:gdLst>
                <a:gd name="T0" fmla="*/ 0 w 98"/>
                <a:gd name="T1" fmla="*/ 0 h 64"/>
                <a:gd name="T2" fmla="*/ 0 w 98"/>
                <a:gd name="T3" fmla="*/ 84038 h 64"/>
                <a:gd name="T4" fmla="*/ 186532 w 98"/>
                <a:gd name="T5" fmla="*/ 244475 h 64"/>
                <a:gd name="T6" fmla="*/ 186532 w 98"/>
                <a:gd name="T7" fmla="*/ 244475 h 64"/>
                <a:gd name="T8" fmla="*/ 373063 w 98"/>
                <a:gd name="T9" fmla="*/ 84038 h 64"/>
                <a:gd name="T10" fmla="*/ 373063 w 98"/>
                <a:gd name="T11" fmla="*/ 0 h 64"/>
                <a:gd name="T12" fmla="*/ 0 w 98"/>
                <a:gd name="T13" fmla="*/ 0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 h="64">
                  <a:moveTo>
                    <a:pt x="0" y="0"/>
                  </a:moveTo>
                  <a:cubicBezTo>
                    <a:pt x="0" y="22"/>
                    <a:pt x="0" y="22"/>
                    <a:pt x="0" y="22"/>
                  </a:cubicBezTo>
                  <a:cubicBezTo>
                    <a:pt x="0" y="45"/>
                    <a:pt x="22" y="64"/>
                    <a:pt x="49" y="64"/>
                  </a:cubicBezTo>
                  <a:cubicBezTo>
                    <a:pt x="49" y="64"/>
                    <a:pt x="49" y="64"/>
                    <a:pt x="49" y="64"/>
                  </a:cubicBezTo>
                  <a:cubicBezTo>
                    <a:pt x="76" y="64"/>
                    <a:pt x="98" y="45"/>
                    <a:pt x="98" y="22"/>
                  </a:cubicBezTo>
                  <a:cubicBezTo>
                    <a:pt x="98" y="0"/>
                    <a:pt x="98" y="0"/>
                    <a:pt x="98" y="0"/>
                  </a:cubicBezTo>
                  <a:lnTo>
                    <a:pt x="0" y="0"/>
                  </a:lnTo>
                  <a:close/>
                </a:path>
              </a:pathLst>
            </a:custGeom>
            <a:solidFill>
              <a:schemeClr val="accent1">
                <a:lumMod val="5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chemeClr val="accent1">
                    <a:lumMod val="50000"/>
                  </a:schemeClr>
                </a:solidFill>
                <a:effectLst/>
                <a:uLnTx/>
                <a:uFillTx/>
                <a:latin typeface="Calibri" panose="020F0502020204030204" pitchFamily="34" charset="0"/>
                <a:ea typeface="+mn-ea"/>
                <a:cs typeface="+mn-cs"/>
              </a:endParaRPr>
            </a:p>
          </p:txBody>
        </p:sp>
        <p:sp>
          <p:nvSpPr>
            <p:cNvPr id="17" name="Freeform 651">
              <a:extLst>
                <a:ext uri="{FF2B5EF4-FFF2-40B4-BE49-F238E27FC236}">
                  <a16:creationId xmlns:a16="http://schemas.microsoft.com/office/drawing/2014/main" id="{061A4AA0-F42E-4E15-980E-5DB0DAF3B7F8}"/>
                </a:ext>
              </a:extLst>
            </p:cNvPr>
            <p:cNvSpPr>
              <a:spLocks/>
            </p:cNvSpPr>
            <p:nvPr/>
          </p:nvSpPr>
          <p:spPr bwMode="auto">
            <a:xfrm>
              <a:off x="733373" y="2189015"/>
              <a:ext cx="446088" cy="220663"/>
            </a:xfrm>
            <a:custGeom>
              <a:avLst/>
              <a:gdLst>
                <a:gd name="T0" fmla="*/ 64816 w 117"/>
                <a:gd name="T1" fmla="*/ 220663 h 58"/>
                <a:gd name="T2" fmla="*/ 11438 w 117"/>
                <a:gd name="T3" fmla="*/ 178813 h 58"/>
                <a:gd name="T4" fmla="*/ 49565 w 117"/>
                <a:gd name="T5" fmla="*/ 110332 h 58"/>
                <a:gd name="T6" fmla="*/ 366021 w 117"/>
                <a:gd name="T7" fmla="*/ 11414 h 58"/>
                <a:gd name="T8" fmla="*/ 438463 w 117"/>
                <a:gd name="T9" fmla="*/ 49459 h 58"/>
                <a:gd name="T10" fmla="*/ 400335 w 117"/>
                <a:gd name="T11" fmla="*/ 121745 h 58"/>
                <a:gd name="T12" fmla="*/ 83880 w 117"/>
                <a:gd name="T13" fmla="*/ 216858 h 58"/>
                <a:gd name="T14" fmla="*/ 64816 w 117"/>
                <a:gd name="T15" fmla="*/ 220663 h 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 h="58">
                  <a:moveTo>
                    <a:pt x="17" y="58"/>
                  </a:moveTo>
                  <a:cubicBezTo>
                    <a:pt x="11" y="58"/>
                    <a:pt x="5" y="54"/>
                    <a:pt x="3" y="47"/>
                  </a:cubicBezTo>
                  <a:cubicBezTo>
                    <a:pt x="0" y="39"/>
                    <a:pt x="5" y="31"/>
                    <a:pt x="13" y="29"/>
                  </a:cubicBezTo>
                  <a:cubicBezTo>
                    <a:pt x="96" y="3"/>
                    <a:pt x="96" y="3"/>
                    <a:pt x="96" y="3"/>
                  </a:cubicBezTo>
                  <a:cubicBezTo>
                    <a:pt x="104" y="0"/>
                    <a:pt x="112" y="5"/>
                    <a:pt x="115" y="13"/>
                  </a:cubicBezTo>
                  <a:cubicBezTo>
                    <a:pt x="117" y="21"/>
                    <a:pt x="113" y="29"/>
                    <a:pt x="105" y="32"/>
                  </a:cubicBezTo>
                  <a:cubicBezTo>
                    <a:pt x="22" y="57"/>
                    <a:pt x="22" y="57"/>
                    <a:pt x="22" y="57"/>
                  </a:cubicBezTo>
                  <a:cubicBezTo>
                    <a:pt x="20" y="58"/>
                    <a:pt x="19" y="58"/>
                    <a:pt x="17" y="58"/>
                  </a:cubicBez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18" name="Freeform 652">
              <a:extLst>
                <a:ext uri="{FF2B5EF4-FFF2-40B4-BE49-F238E27FC236}">
                  <a16:creationId xmlns:a16="http://schemas.microsoft.com/office/drawing/2014/main" id="{551516DA-F053-4174-AE62-4D31E1C84D9F}"/>
                </a:ext>
              </a:extLst>
            </p:cNvPr>
            <p:cNvSpPr>
              <a:spLocks/>
            </p:cNvSpPr>
            <p:nvPr/>
          </p:nvSpPr>
          <p:spPr bwMode="auto">
            <a:xfrm>
              <a:off x="779411" y="2036615"/>
              <a:ext cx="381000" cy="201613"/>
            </a:xfrm>
            <a:custGeom>
              <a:avLst/>
              <a:gdLst>
                <a:gd name="T0" fmla="*/ 60960 w 100"/>
                <a:gd name="T1" fmla="*/ 201613 h 53"/>
                <a:gd name="T2" fmla="*/ 7620 w 100"/>
                <a:gd name="T3" fmla="*/ 159769 h 53"/>
                <a:gd name="T4" fmla="*/ 45720 w 100"/>
                <a:gd name="T5" fmla="*/ 87492 h 53"/>
                <a:gd name="T6" fmla="*/ 297180 w 100"/>
                <a:gd name="T7" fmla="*/ 7608 h 53"/>
                <a:gd name="T8" fmla="*/ 369570 w 100"/>
                <a:gd name="T9" fmla="*/ 45648 h 53"/>
                <a:gd name="T10" fmla="*/ 331470 w 100"/>
                <a:gd name="T11" fmla="*/ 117925 h 53"/>
                <a:gd name="T12" fmla="*/ 80010 w 100"/>
                <a:gd name="T13" fmla="*/ 197809 h 53"/>
                <a:gd name="T14" fmla="*/ 60960 w 100"/>
                <a:gd name="T15" fmla="*/ 201613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 h="53">
                  <a:moveTo>
                    <a:pt x="16" y="53"/>
                  </a:moveTo>
                  <a:cubicBezTo>
                    <a:pt x="10" y="53"/>
                    <a:pt x="4" y="48"/>
                    <a:pt x="2" y="42"/>
                  </a:cubicBezTo>
                  <a:cubicBezTo>
                    <a:pt x="0" y="34"/>
                    <a:pt x="4" y="25"/>
                    <a:pt x="12" y="23"/>
                  </a:cubicBezTo>
                  <a:cubicBezTo>
                    <a:pt x="78" y="2"/>
                    <a:pt x="78" y="2"/>
                    <a:pt x="78" y="2"/>
                  </a:cubicBezTo>
                  <a:cubicBezTo>
                    <a:pt x="86" y="0"/>
                    <a:pt x="95" y="4"/>
                    <a:pt x="97" y="12"/>
                  </a:cubicBezTo>
                  <a:cubicBezTo>
                    <a:pt x="100" y="20"/>
                    <a:pt x="95" y="29"/>
                    <a:pt x="87" y="31"/>
                  </a:cubicBezTo>
                  <a:cubicBezTo>
                    <a:pt x="21" y="52"/>
                    <a:pt x="21" y="52"/>
                    <a:pt x="21" y="52"/>
                  </a:cubicBezTo>
                  <a:cubicBezTo>
                    <a:pt x="19" y="52"/>
                    <a:pt x="18" y="53"/>
                    <a:pt x="16" y="53"/>
                  </a:cubicBez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19" name="Freeform 653">
              <a:extLst>
                <a:ext uri="{FF2B5EF4-FFF2-40B4-BE49-F238E27FC236}">
                  <a16:creationId xmlns:a16="http://schemas.microsoft.com/office/drawing/2014/main" id="{DDE34C52-4B01-4480-8BE5-7030F07002E2}"/>
                </a:ext>
              </a:extLst>
            </p:cNvPr>
            <p:cNvSpPr>
              <a:spLocks/>
            </p:cNvSpPr>
            <p:nvPr/>
          </p:nvSpPr>
          <p:spPr bwMode="auto">
            <a:xfrm>
              <a:off x="703211" y="2349353"/>
              <a:ext cx="487362" cy="231775"/>
            </a:xfrm>
            <a:custGeom>
              <a:avLst/>
              <a:gdLst>
                <a:gd name="T0" fmla="*/ 64728 w 128"/>
                <a:gd name="T1" fmla="*/ 231775 h 61"/>
                <a:gd name="T2" fmla="*/ 11423 w 128"/>
                <a:gd name="T3" fmla="*/ 189980 h 61"/>
                <a:gd name="T4" fmla="*/ 49498 w 128"/>
                <a:gd name="T5" fmla="*/ 117787 h 61"/>
                <a:gd name="T6" fmla="*/ 403597 w 128"/>
                <a:gd name="T7" fmla="*/ 7599 h 61"/>
                <a:gd name="T8" fmla="*/ 475940 w 128"/>
                <a:gd name="T9" fmla="*/ 45595 h 61"/>
                <a:gd name="T10" fmla="*/ 437865 w 128"/>
                <a:gd name="T11" fmla="*/ 117787 h 61"/>
                <a:gd name="T12" fmla="*/ 83766 w 128"/>
                <a:gd name="T13" fmla="*/ 227975 h 61"/>
                <a:gd name="T14" fmla="*/ 64728 w 128"/>
                <a:gd name="T15" fmla="*/ 231775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8" h="61">
                  <a:moveTo>
                    <a:pt x="17" y="61"/>
                  </a:moveTo>
                  <a:cubicBezTo>
                    <a:pt x="11" y="61"/>
                    <a:pt x="5" y="56"/>
                    <a:pt x="3" y="50"/>
                  </a:cubicBezTo>
                  <a:cubicBezTo>
                    <a:pt x="0" y="42"/>
                    <a:pt x="5" y="34"/>
                    <a:pt x="13" y="31"/>
                  </a:cubicBezTo>
                  <a:cubicBezTo>
                    <a:pt x="106" y="2"/>
                    <a:pt x="106" y="2"/>
                    <a:pt x="106" y="2"/>
                  </a:cubicBezTo>
                  <a:cubicBezTo>
                    <a:pt x="114" y="0"/>
                    <a:pt x="123" y="4"/>
                    <a:pt x="125" y="12"/>
                  </a:cubicBezTo>
                  <a:cubicBezTo>
                    <a:pt x="128" y="20"/>
                    <a:pt x="123" y="28"/>
                    <a:pt x="115" y="31"/>
                  </a:cubicBezTo>
                  <a:cubicBezTo>
                    <a:pt x="22" y="60"/>
                    <a:pt x="22" y="60"/>
                    <a:pt x="22" y="60"/>
                  </a:cubicBezTo>
                  <a:cubicBezTo>
                    <a:pt x="20" y="60"/>
                    <a:pt x="19" y="61"/>
                    <a:pt x="17" y="61"/>
                  </a:cubicBez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20" name="Freeform 654">
              <a:extLst>
                <a:ext uri="{FF2B5EF4-FFF2-40B4-BE49-F238E27FC236}">
                  <a16:creationId xmlns:a16="http://schemas.microsoft.com/office/drawing/2014/main" id="{997471DE-01F9-4338-A0C6-2DA87599454D}"/>
                </a:ext>
              </a:extLst>
            </p:cNvPr>
            <p:cNvSpPr>
              <a:spLocks/>
            </p:cNvSpPr>
            <p:nvPr/>
          </p:nvSpPr>
          <p:spPr bwMode="auto">
            <a:xfrm>
              <a:off x="981023" y="2512865"/>
              <a:ext cx="90488" cy="111125"/>
            </a:xfrm>
            <a:custGeom>
              <a:avLst/>
              <a:gdLst>
                <a:gd name="T0" fmla="*/ 90488 w 57"/>
                <a:gd name="T1" fmla="*/ 111125 h 70"/>
                <a:gd name="T2" fmla="*/ 90488 w 57"/>
                <a:gd name="T3" fmla="*/ 0 h 70"/>
                <a:gd name="T4" fmla="*/ 0 w 57"/>
                <a:gd name="T5" fmla="*/ 26988 h 70"/>
                <a:gd name="T6" fmla="*/ 0 w 57"/>
                <a:gd name="T7" fmla="*/ 111125 h 70"/>
                <a:gd name="T8" fmla="*/ 90488 w 57"/>
                <a:gd name="T9" fmla="*/ 111125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70">
                  <a:moveTo>
                    <a:pt x="57" y="70"/>
                  </a:moveTo>
                  <a:lnTo>
                    <a:pt x="57" y="0"/>
                  </a:lnTo>
                  <a:lnTo>
                    <a:pt x="0" y="17"/>
                  </a:lnTo>
                  <a:lnTo>
                    <a:pt x="0" y="70"/>
                  </a:lnTo>
                  <a:lnTo>
                    <a:pt x="57" y="70"/>
                  </a:ln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21" name="Freeform 655">
              <a:extLst>
                <a:ext uri="{FF2B5EF4-FFF2-40B4-BE49-F238E27FC236}">
                  <a16:creationId xmlns:a16="http://schemas.microsoft.com/office/drawing/2014/main" id="{4FDECFC9-4579-4DD6-99BC-179E27E7C282}"/>
                </a:ext>
              </a:extLst>
            </p:cNvPr>
            <p:cNvSpPr>
              <a:spLocks/>
            </p:cNvSpPr>
            <p:nvPr/>
          </p:nvSpPr>
          <p:spPr bwMode="auto">
            <a:xfrm>
              <a:off x="828623" y="2562078"/>
              <a:ext cx="87313" cy="61912"/>
            </a:xfrm>
            <a:custGeom>
              <a:avLst/>
              <a:gdLst>
                <a:gd name="T0" fmla="*/ 87313 w 55"/>
                <a:gd name="T1" fmla="*/ 61913 h 39"/>
                <a:gd name="T2" fmla="*/ 87313 w 55"/>
                <a:gd name="T3" fmla="*/ 0 h 39"/>
                <a:gd name="T4" fmla="*/ 0 w 55"/>
                <a:gd name="T5" fmla="*/ 26988 h 39"/>
                <a:gd name="T6" fmla="*/ 0 w 55"/>
                <a:gd name="T7" fmla="*/ 61913 h 39"/>
                <a:gd name="T8" fmla="*/ 87313 w 55"/>
                <a:gd name="T9" fmla="*/ 61913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39">
                  <a:moveTo>
                    <a:pt x="55" y="39"/>
                  </a:moveTo>
                  <a:lnTo>
                    <a:pt x="55" y="0"/>
                  </a:lnTo>
                  <a:lnTo>
                    <a:pt x="0" y="17"/>
                  </a:lnTo>
                  <a:lnTo>
                    <a:pt x="0" y="39"/>
                  </a:lnTo>
                  <a:lnTo>
                    <a:pt x="55" y="39"/>
                  </a:ln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grpSp>
      <p:sp>
        <p:nvSpPr>
          <p:cNvPr id="22" name="Rectangle 2">
            <a:extLst>
              <a:ext uri="{FF2B5EF4-FFF2-40B4-BE49-F238E27FC236}">
                <a16:creationId xmlns:a16="http://schemas.microsoft.com/office/drawing/2014/main" id="{DF272894-9D08-4A1A-8BB8-91C1D14E42E3}"/>
              </a:ext>
            </a:extLst>
          </p:cNvPr>
          <p:cNvSpPr txBox="1">
            <a:spLocks noChangeArrowheads="1"/>
          </p:cNvSpPr>
          <p:nvPr/>
        </p:nvSpPr>
        <p:spPr bwMode="auto">
          <a:xfrm>
            <a:off x="7069064" y="1918568"/>
            <a:ext cx="4141913" cy="23285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lnSpc>
                <a:spcPct val="80000"/>
              </a:lnSpc>
              <a:buFont typeface="Arial" panose="020B0604020202020204" pitchFamily="34" charset="0"/>
              <a:buChar char="•"/>
            </a:pPr>
            <a:r>
              <a:rPr lang="it-IT" sz="1400" dirty="0">
                <a:solidFill>
                  <a:srgbClr val="777877"/>
                </a:solidFill>
                <a:latin typeface="Calibri"/>
                <a:ea typeface="+mn-ea"/>
                <a:cs typeface="+mn-cs"/>
              </a:rPr>
              <a:t>Comando manuale per aree distinte, ovvero installazione di un interruttore generale di un’area specifica.</a:t>
            </a:r>
          </a:p>
          <a:p>
            <a:pPr algn="just">
              <a:lnSpc>
                <a:spcPct val="80000"/>
              </a:lnSpc>
            </a:pPr>
            <a:endParaRPr lang="it-IT" sz="1400" dirty="0">
              <a:solidFill>
                <a:srgbClr val="777877"/>
              </a:solidFill>
              <a:latin typeface="Calibri"/>
              <a:ea typeface="+mn-ea"/>
              <a:cs typeface="+mn-cs"/>
            </a:endParaRPr>
          </a:p>
          <a:p>
            <a:pPr marL="285750" indent="-285750" algn="just">
              <a:lnSpc>
                <a:spcPct val="80000"/>
              </a:lnSpc>
              <a:buFont typeface="Arial" panose="020B0604020202020204" pitchFamily="34" charset="0"/>
              <a:buChar char="•"/>
            </a:pPr>
            <a:r>
              <a:rPr lang="it-IT" sz="1400" dirty="0">
                <a:solidFill>
                  <a:srgbClr val="777877"/>
                </a:solidFill>
                <a:latin typeface="Calibri"/>
                <a:ea typeface="+mn-ea"/>
                <a:cs typeface="+mn-cs"/>
              </a:rPr>
              <a:t>Comando automatico a tempo per specifiche fasce temporali.</a:t>
            </a:r>
          </a:p>
          <a:p>
            <a:pPr algn="just">
              <a:lnSpc>
                <a:spcPct val="80000"/>
              </a:lnSpc>
            </a:pPr>
            <a:endParaRPr lang="it-IT" sz="1400" dirty="0">
              <a:solidFill>
                <a:srgbClr val="777877"/>
              </a:solidFill>
              <a:latin typeface="Calibri"/>
              <a:ea typeface="+mn-ea"/>
              <a:cs typeface="+mn-cs"/>
            </a:endParaRPr>
          </a:p>
          <a:p>
            <a:pPr marL="285750" indent="-285750" algn="just">
              <a:lnSpc>
                <a:spcPct val="80000"/>
              </a:lnSpc>
              <a:buFont typeface="Arial" panose="020B0604020202020204" pitchFamily="34" charset="0"/>
              <a:buChar char="•"/>
            </a:pPr>
            <a:r>
              <a:rPr lang="it-IT" sz="1400" dirty="0">
                <a:solidFill>
                  <a:srgbClr val="777877"/>
                </a:solidFill>
                <a:latin typeface="Calibri"/>
                <a:ea typeface="+mn-ea"/>
                <a:cs typeface="+mn-cs"/>
              </a:rPr>
              <a:t>Comando automatico con rivelatore di presenza o Controllo e regolazione del flusso luminoso in funzione del decadimento lampade,  dell’orario e della luce diurna.</a:t>
            </a:r>
          </a:p>
        </p:txBody>
      </p:sp>
      <p:sp>
        <p:nvSpPr>
          <p:cNvPr id="35" name="CasellaDiTesto 34">
            <a:extLst>
              <a:ext uri="{FF2B5EF4-FFF2-40B4-BE49-F238E27FC236}">
                <a16:creationId xmlns:a16="http://schemas.microsoft.com/office/drawing/2014/main" id="{8B1BA616-D06D-4214-B335-6B22BCA22DC5}"/>
              </a:ext>
            </a:extLst>
          </p:cNvPr>
          <p:cNvSpPr txBox="1"/>
          <p:nvPr/>
        </p:nvSpPr>
        <p:spPr>
          <a:xfrm>
            <a:off x="7069064" y="1865868"/>
            <a:ext cx="1539893"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6">
                    <a:lumMod val="75000"/>
                  </a:schemeClr>
                </a:solidFill>
                <a:latin typeface="Calibri"/>
                <a:ea typeface="+mn-ea"/>
                <a:cs typeface="+mn-cs"/>
              </a:rPr>
              <a:t>LINEA GUIDA</a:t>
            </a:r>
          </a:p>
        </p:txBody>
      </p:sp>
      <p:sp>
        <p:nvSpPr>
          <p:cNvPr id="36" name="CasellaDiTesto 35">
            <a:extLst>
              <a:ext uri="{FF2B5EF4-FFF2-40B4-BE49-F238E27FC236}">
                <a16:creationId xmlns:a16="http://schemas.microsoft.com/office/drawing/2014/main" id="{F68D5DF3-B0B1-4FEE-ADC1-496D3C6D7EE2}"/>
              </a:ext>
            </a:extLst>
          </p:cNvPr>
          <p:cNvSpPr txBox="1"/>
          <p:nvPr/>
        </p:nvSpPr>
        <p:spPr>
          <a:xfrm>
            <a:off x="1677818" y="1865868"/>
            <a:ext cx="1293982"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1">
                    <a:lumMod val="50000"/>
                  </a:schemeClr>
                </a:solidFill>
                <a:latin typeface="Calibri"/>
                <a:ea typeface="+mn-ea"/>
                <a:cs typeface="+mn-cs"/>
              </a:rPr>
              <a:t>STANDARD</a:t>
            </a:r>
          </a:p>
        </p:txBody>
      </p:sp>
      <p:pic>
        <p:nvPicPr>
          <p:cNvPr id="2" name="Elemento grafico 1">
            <a:extLst>
              <a:ext uri="{FF2B5EF4-FFF2-40B4-BE49-F238E27FC236}">
                <a16:creationId xmlns:a16="http://schemas.microsoft.com/office/drawing/2014/main" id="{3134E9A4-7FED-44BE-B32D-7BA7030DA8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68518" y="1462178"/>
            <a:ext cx="1476156" cy="1217829"/>
          </a:xfrm>
          <a:prstGeom prst="rect">
            <a:avLst/>
          </a:prstGeom>
        </p:spPr>
      </p:pic>
      <p:pic>
        <p:nvPicPr>
          <p:cNvPr id="23" name="Immagine 22">
            <a:extLst>
              <a:ext uri="{FF2B5EF4-FFF2-40B4-BE49-F238E27FC236}">
                <a16:creationId xmlns:a16="http://schemas.microsoft.com/office/drawing/2014/main" id="{61F6EB55-DA46-43BB-8704-D10F759C5D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798861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65E9B8F-F697-47AB-BF1D-6460679BE5E8}"/>
              </a:ext>
            </a:extLst>
          </p:cNvPr>
          <p:cNvSpPr txBox="1">
            <a:spLocks noChangeArrowheads="1"/>
          </p:cNvSpPr>
          <p:nvPr/>
        </p:nvSpPr>
        <p:spPr bwMode="auto">
          <a:xfrm>
            <a:off x="-82309" y="75784"/>
            <a:ext cx="3983311"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luci</a:t>
            </a:r>
          </a:p>
        </p:txBody>
      </p:sp>
      <p:pic>
        <p:nvPicPr>
          <p:cNvPr id="6" name="Immagine 5" descr="LOGO_EDISON.png">
            <a:extLst>
              <a:ext uri="{FF2B5EF4-FFF2-40B4-BE49-F238E27FC236}">
                <a16:creationId xmlns:a16="http://schemas.microsoft.com/office/drawing/2014/main" id="{1EC57A4C-1639-43FF-B4A3-E2C66A083D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A0990975-EA05-49D6-8F28-12C3C0B46F02}"/>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10" name="Rectangle 2">
            <a:extLst>
              <a:ext uri="{FF2B5EF4-FFF2-40B4-BE49-F238E27FC236}">
                <a16:creationId xmlns:a16="http://schemas.microsoft.com/office/drawing/2014/main" id="{02B3E135-A855-4132-8F06-37DA49904BC0}"/>
              </a:ext>
            </a:extLst>
          </p:cNvPr>
          <p:cNvSpPr txBox="1">
            <a:spLocks noChangeArrowheads="1"/>
          </p:cNvSpPr>
          <p:nvPr/>
        </p:nvSpPr>
        <p:spPr bwMode="auto">
          <a:xfrm>
            <a:off x="3071951" y="2310569"/>
            <a:ext cx="941095"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20 W</a:t>
            </a:r>
          </a:p>
        </p:txBody>
      </p:sp>
      <p:sp>
        <p:nvSpPr>
          <p:cNvPr id="11" name="Rectangle 2">
            <a:extLst>
              <a:ext uri="{FF2B5EF4-FFF2-40B4-BE49-F238E27FC236}">
                <a16:creationId xmlns:a16="http://schemas.microsoft.com/office/drawing/2014/main" id="{6069BE41-0808-4983-A001-8F9AADCC376C}"/>
              </a:ext>
            </a:extLst>
          </p:cNvPr>
          <p:cNvSpPr txBox="1">
            <a:spLocks noChangeArrowheads="1"/>
          </p:cNvSpPr>
          <p:nvPr/>
        </p:nvSpPr>
        <p:spPr bwMode="auto">
          <a:xfrm>
            <a:off x="2734330" y="3893557"/>
            <a:ext cx="1500303"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1 settimana</a:t>
            </a:r>
          </a:p>
        </p:txBody>
      </p:sp>
      <p:sp>
        <p:nvSpPr>
          <p:cNvPr id="88" name="Freeform 6">
            <a:extLst>
              <a:ext uri="{FF2B5EF4-FFF2-40B4-BE49-F238E27FC236}">
                <a16:creationId xmlns:a16="http://schemas.microsoft.com/office/drawing/2014/main" id="{BA18FA68-7CCA-48C6-9B33-E5BA4F606AE7}"/>
              </a:ext>
            </a:extLst>
          </p:cNvPr>
          <p:cNvSpPr>
            <a:spLocks/>
          </p:cNvSpPr>
          <p:nvPr/>
        </p:nvSpPr>
        <p:spPr bwMode="auto">
          <a:xfrm>
            <a:off x="1982914" y="1832218"/>
            <a:ext cx="3584046" cy="3067136"/>
          </a:xfrm>
          <a:custGeom>
            <a:avLst/>
            <a:gdLst>
              <a:gd name="T0" fmla="*/ 2652713 w 697"/>
              <a:gd name="T1" fmla="*/ 2091105 h 596"/>
              <a:gd name="T2" fmla="*/ 2310182 w 697"/>
              <a:gd name="T3" fmla="*/ 1904467 h 596"/>
              <a:gd name="T4" fmla="*/ 2310182 w 697"/>
              <a:gd name="T5" fmla="*/ 1965410 h 596"/>
              <a:gd name="T6" fmla="*/ 1099905 w 697"/>
              <a:gd name="T7" fmla="*/ 1965410 h 596"/>
              <a:gd name="T8" fmla="*/ 235966 w 697"/>
              <a:gd name="T9" fmla="*/ 1100782 h 596"/>
              <a:gd name="T10" fmla="*/ 1099905 w 697"/>
              <a:gd name="T11" fmla="*/ 236154 h 596"/>
              <a:gd name="T12" fmla="*/ 1963845 w 697"/>
              <a:gd name="T13" fmla="*/ 1100782 h 596"/>
              <a:gd name="T14" fmla="*/ 1537584 w 697"/>
              <a:gd name="T15" fmla="*/ 1847333 h 596"/>
              <a:gd name="T16" fmla="*/ 1910562 w 697"/>
              <a:gd name="T17" fmla="*/ 1847333 h 596"/>
              <a:gd name="T18" fmla="*/ 2078022 w 697"/>
              <a:gd name="T19" fmla="*/ 1607370 h 596"/>
              <a:gd name="T20" fmla="*/ 2203617 w 697"/>
              <a:gd name="T21" fmla="*/ 1100782 h 596"/>
              <a:gd name="T22" fmla="*/ 1099905 w 697"/>
              <a:gd name="T23" fmla="*/ 0 h 596"/>
              <a:gd name="T24" fmla="*/ 0 w 697"/>
              <a:gd name="T25" fmla="*/ 1100782 h 596"/>
              <a:gd name="T26" fmla="*/ 1099905 w 697"/>
              <a:gd name="T27" fmla="*/ 2201564 h 596"/>
              <a:gd name="T28" fmla="*/ 2310182 w 697"/>
              <a:gd name="T29" fmla="*/ 2201564 h 596"/>
              <a:gd name="T30" fmla="*/ 2310182 w 697"/>
              <a:gd name="T31" fmla="*/ 2270125 h 596"/>
              <a:gd name="T32" fmla="*/ 2652713 w 697"/>
              <a:gd name="T33" fmla="*/ 2091105 h 5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7" h="596">
                <a:moveTo>
                  <a:pt x="697" y="549"/>
                </a:moveTo>
                <a:cubicBezTo>
                  <a:pt x="607" y="500"/>
                  <a:pt x="607" y="500"/>
                  <a:pt x="607" y="500"/>
                </a:cubicBezTo>
                <a:cubicBezTo>
                  <a:pt x="607" y="516"/>
                  <a:pt x="607" y="516"/>
                  <a:pt x="607" y="516"/>
                </a:cubicBezTo>
                <a:cubicBezTo>
                  <a:pt x="289" y="516"/>
                  <a:pt x="289" y="516"/>
                  <a:pt x="289" y="516"/>
                </a:cubicBezTo>
                <a:cubicBezTo>
                  <a:pt x="164" y="516"/>
                  <a:pt x="62" y="414"/>
                  <a:pt x="62" y="289"/>
                </a:cubicBezTo>
                <a:cubicBezTo>
                  <a:pt x="62" y="164"/>
                  <a:pt x="164" y="62"/>
                  <a:pt x="289" y="62"/>
                </a:cubicBezTo>
                <a:cubicBezTo>
                  <a:pt x="415" y="62"/>
                  <a:pt x="516" y="164"/>
                  <a:pt x="516" y="289"/>
                </a:cubicBezTo>
                <a:cubicBezTo>
                  <a:pt x="516" y="373"/>
                  <a:pt x="471" y="446"/>
                  <a:pt x="404" y="485"/>
                </a:cubicBezTo>
                <a:cubicBezTo>
                  <a:pt x="502" y="485"/>
                  <a:pt x="502" y="485"/>
                  <a:pt x="502" y="485"/>
                </a:cubicBezTo>
                <a:cubicBezTo>
                  <a:pt x="519" y="466"/>
                  <a:pt x="534" y="445"/>
                  <a:pt x="546" y="422"/>
                </a:cubicBezTo>
                <a:cubicBezTo>
                  <a:pt x="568" y="381"/>
                  <a:pt x="579" y="336"/>
                  <a:pt x="579" y="289"/>
                </a:cubicBezTo>
                <a:cubicBezTo>
                  <a:pt x="579" y="130"/>
                  <a:pt x="449" y="0"/>
                  <a:pt x="289" y="0"/>
                </a:cubicBezTo>
                <a:cubicBezTo>
                  <a:pt x="130" y="0"/>
                  <a:pt x="0" y="130"/>
                  <a:pt x="0" y="289"/>
                </a:cubicBezTo>
                <a:cubicBezTo>
                  <a:pt x="0" y="449"/>
                  <a:pt x="130" y="578"/>
                  <a:pt x="289" y="578"/>
                </a:cubicBezTo>
                <a:cubicBezTo>
                  <a:pt x="607" y="578"/>
                  <a:pt x="607" y="578"/>
                  <a:pt x="607" y="578"/>
                </a:cubicBezTo>
                <a:cubicBezTo>
                  <a:pt x="607" y="596"/>
                  <a:pt x="607" y="596"/>
                  <a:pt x="607" y="596"/>
                </a:cubicBezTo>
                <a:lnTo>
                  <a:pt x="697" y="549"/>
                </a:lnTo>
                <a:close/>
              </a:path>
            </a:pathLst>
          </a:custGeom>
          <a:solidFill>
            <a:schemeClr val="accent4"/>
          </a:solidFill>
          <a:ln>
            <a:noFill/>
          </a:ln>
        </p:spPr>
        <p:txBody>
          <a:bodyPr/>
          <a:lstStyle/>
          <a:p>
            <a:endParaRPr lang="it-IT" dirty="0"/>
          </a:p>
        </p:txBody>
      </p:sp>
      <p:sp>
        <p:nvSpPr>
          <p:cNvPr id="89" name="Freeform 10">
            <a:extLst>
              <a:ext uri="{FF2B5EF4-FFF2-40B4-BE49-F238E27FC236}">
                <a16:creationId xmlns:a16="http://schemas.microsoft.com/office/drawing/2014/main" id="{F257992B-FBE7-413B-B03C-F9D064328226}"/>
              </a:ext>
            </a:extLst>
          </p:cNvPr>
          <p:cNvSpPr>
            <a:spLocks noEditPoints="1"/>
          </p:cNvSpPr>
          <p:nvPr/>
        </p:nvSpPr>
        <p:spPr bwMode="auto">
          <a:xfrm>
            <a:off x="2952563" y="2647723"/>
            <a:ext cx="978052" cy="1106743"/>
          </a:xfrm>
          <a:custGeom>
            <a:avLst/>
            <a:gdLst>
              <a:gd name="T0" fmla="*/ 232410 w 190"/>
              <a:gd name="T1" fmla="*/ 640080 h 215"/>
              <a:gd name="T2" fmla="*/ 175260 w 190"/>
              <a:gd name="T3" fmla="*/ 491490 h 215"/>
              <a:gd name="T4" fmla="*/ 137160 w 190"/>
              <a:gd name="T5" fmla="*/ 365760 h 215"/>
              <a:gd name="T6" fmla="*/ 361950 w 190"/>
              <a:gd name="T7" fmla="*/ 140970 h 215"/>
              <a:gd name="T8" fmla="*/ 590550 w 190"/>
              <a:gd name="T9" fmla="*/ 365760 h 215"/>
              <a:gd name="T10" fmla="*/ 552450 w 190"/>
              <a:gd name="T11" fmla="*/ 491490 h 215"/>
              <a:gd name="T12" fmla="*/ 495300 w 190"/>
              <a:gd name="T13" fmla="*/ 613410 h 215"/>
              <a:gd name="T14" fmla="*/ 361950 w 190"/>
              <a:gd name="T15" fmla="*/ 228600 h 215"/>
              <a:gd name="T16" fmla="*/ 228600 w 190"/>
              <a:gd name="T17" fmla="*/ 361950 h 215"/>
              <a:gd name="T18" fmla="*/ 361950 w 190"/>
              <a:gd name="T19" fmla="*/ 499110 h 215"/>
              <a:gd name="T20" fmla="*/ 499110 w 190"/>
              <a:gd name="T21" fmla="*/ 361950 h 215"/>
              <a:gd name="T22" fmla="*/ 361950 w 190"/>
              <a:gd name="T23" fmla="*/ 228600 h 215"/>
              <a:gd name="T24" fmla="*/ 312420 w 190"/>
              <a:gd name="T25" fmla="*/ 384810 h 215"/>
              <a:gd name="T26" fmla="*/ 350520 w 190"/>
              <a:gd name="T27" fmla="*/ 430530 h 215"/>
              <a:gd name="T28" fmla="*/ 415290 w 190"/>
              <a:gd name="T29" fmla="*/ 320040 h 215"/>
              <a:gd name="T30" fmla="*/ 361950 w 190"/>
              <a:gd name="T31" fmla="*/ 68580 h 215"/>
              <a:gd name="T32" fmla="*/ 361950 w 190"/>
              <a:gd name="T33" fmla="*/ 0 h 215"/>
              <a:gd name="T34" fmla="*/ 217170 w 190"/>
              <a:gd name="T35" fmla="*/ 110490 h 215"/>
              <a:gd name="T36" fmla="*/ 182880 w 190"/>
              <a:gd name="T37" fmla="*/ 49530 h 215"/>
              <a:gd name="T38" fmla="*/ 49530 w 190"/>
              <a:gd name="T39" fmla="*/ 182880 h 215"/>
              <a:gd name="T40" fmla="*/ 110490 w 190"/>
              <a:gd name="T41" fmla="*/ 217170 h 215"/>
              <a:gd name="T42" fmla="*/ 0 w 190"/>
              <a:gd name="T43" fmla="*/ 361950 h 215"/>
              <a:gd name="T44" fmla="*/ 72390 w 190"/>
              <a:gd name="T45" fmla="*/ 361950 h 215"/>
              <a:gd name="T46" fmla="*/ 544830 w 190"/>
              <a:gd name="T47" fmla="*/ 49530 h 215"/>
              <a:gd name="T48" fmla="*/ 510540 w 190"/>
              <a:gd name="T49" fmla="*/ 110490 h 215"/>
              <a:gd name="T50" fmla="*/ 678180 w 190"/>
              <a:gd name="T51" fmla="*/ 182880 h 215"/>
              <a:gd name="T52" fmla="*/ 617220 w 190"/>
              <a:gd name="T53" fmla="*/ 217170 h 215"/>
              <a:gd name="T54" fmla="*/ 655320 w 190"/>
              <a:gd name="T55" fmla="*/ 361950 h 215"/>
              <a:gd name="T56" fmla="*/ 723900 w 190"/>
              <a:gd name="T57" fmla="*/ 361950 h 215"/>
              <a:gd name="T58" fmla="*/ 445770 w 190"/>
              <a:gd name="T59" fmla="*/ 659130 h 215"/>
              <a:gd name="T60" fmla="*/ 266700 w 190"/>
              <a:gd name="T61" fmla="*/ 708660 h 215"/>
              <a:gd name="T62" fmla="*/ 247650 w 190"/>
              <a:gd name="T63" fmla="*/ 735330 h 215"/>
              <a:gd name="T64" fmla="*/ 274320 w 190"/>
              <a:gd name="T65" fmla="*/ 765810 h 215"/>
              <a:gd name="T66" fmla="*/ 289560 w 190"/>
              <a:gd name="T67" fmla="*/ 762000 h 215"/>
              <a:gd name="T68" fmla="*/ 445770 w 190"/>
              <a:gd name="T69" fmla="*/ 720090 h 215"/>
              <a:gd name="T70" fmla="*/ 445770 w 190"/>
              <a:gd name="T71" fmla="*/ 720090 h 215"/>
              <a:gd name="T72" fmla="*/ 453390 w 190"/>
              <a:gd name="T73" fmla="*/ 720090 h 215"/>
              <a:gd name="T74" fmla="*/ 480060 w 190"/>
              <a:gd name="T75" fmla="*/ 750570 h 215"/>
              <a:gd name="T76" fmla="*/ 461010 w 190"/>
              <a:gd name="T77" fmla="*/ 777240 h 215"/>
              <a:gd name="T78" fmla="*/ 308610 w 190"/>
              <a:gd name="T79" fmla="*/ 81915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34925"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96" name="Oval 147">
            <a:extLst>
              <a:ext uri="{FF2B5EF4-FFF2-40B4-BE49-F238E27FC236}">
                <a16:creationId xmlns:a16="http://schemas.microsoft.com/office/drawing/2014/main" id="{241080E7-3930-4D28-AA28-9B9A1E680B7C}"/>
              </a:ext>
            </a:extLst>
          </p:cNvPr>
          <p:cNvSpPr>
            <a:spLocks noChangeArrowheads="1"/>
          </p:cNvSpPr>
          <p:nvPr/>
        </p:nvSpPr>
        <p:spPr bwMode="auto">
          <a:xfrm>
            <a:off x="6999288" y="1770258"/>
            <a:ext cx="2276475" cy="2279650"/>
          </a:xfrm>
          <a:prstGeom prst="ellipse">
            <a:avLst/>
          </a:prstGeom>
          <a:solidFill>
            <a:srgbClr val="FFFFFF"/>
          </a:solidFill>
          <a:ln>
            <a:noFill/>
          </a:ln>
          <a:effectLst>
            <a:outerShdw blurRad="406400" dist="114300" dir="2700000" sx="107000" sy="107000" algn="tl" rotWithShape="0">
              <a:srgbClr val="1D4E59">
                <a:alpha val="13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srgbClr val="414042"/>
              </a:solidFill>
              <a:effectLst/>
              <a:uLnTx/>
              <a:uFillTx/>
            </a:endParaRPr>
          </a:p>
        </p:txBody>
      </p:sp>
      <p:sp>
        <p:nvSpPr>
          <p:cNvPr id="97" name="Freeform 151">
            <a:extLst>
              <a:ext uri="{FF2B5EF4-FFF2-40B4-BE49-F238E27FC236}">
                <a16:creationId xmlns:a16="http://schemas.microsoft.com/office/drawing/2014/main" id="{F789F508-8000-4575-AD8F-C0238FE9A806}"/>
              </a:ext>
            </a:extLst>
          </p:cNvPr>
          <p:cNvSpPr>
            <a:spLocks noEditPoints="1"/>
          </p:cNvSpPr>
          <p:nvPr/>
        </p:nvSpPr>
        <p:spPr bwMode="auto">
          <a:xfrm>
            <a:off x="7761288" y="2135383"/>
            <a:ext cx="754062" cy="849312"/>
          </a:xfrm>
          <a:custGeom>
            <a:avLst/>
            <a:gdLst>
              <a:gd name="T0" fmla="*/ 239647 w 214"/>
              <a:gd name="T1" fmla="*/ 662725 h 241"/>
              <a:gd name="T2" fmla="*/ 179735 w 214"/>
              <a:gd name="T3" fmla="*/ 511144 h 241"/>
              <a:gd name="T4" fmla="*/ 140969 w 214"/>
              <a:gd name="T5" fmla="*/ 380714 h 241"/>
              <a:gd name="T6" fmla="*/ 377092 w 214"/>
              <a:gd name="T7" fmla="*/ 144530 h 241"/>
              <a:gd name="T8" fmla="*/ 609690 w 214"/>
              <a:gd name="T9" fmla="*/ 380714 h 241"/>
              <a:gd name="T10" fmla="*/ 574448 w 214"/>
              <a:gd name="T11" fmla="*/ 511144 h 241"/>
              <a:gd name="T12" fmla="*/ 511012 w 214"/>
              <a:gd name="T13" fmla="*/ 638049 h 241"/>
              <a:gd name="T14" fmla="*/ 377092 w 214"/>
              <a:gd name="T15" fmla="*/ 236184 h 241"/>
              <a:gd name="T16" fmla="*/ 236123 w 214"/>
              <a:gd name="T17" fmla="*/ 377189 h 241"/>
              <a:gd name="T18" fmla="*/ 377092 w 214"/>
              <a:gd name="T19" fmla="*/ 518195 h 241"/>
              <a:gd name="T20" fmla="*/ 518060 w 214"/>
              <a:gd name="T21" fmla="*/ 377189 h 241"/>
              <a:gd name="T22" fmla="*/ 377092 w 214"/>
              <a:gd name="T23" fmla="*/ 236184 h 241"/>
              <a:gd name="T24" fmla="*/ 320704 w 214"/>
              <a:gd name="T25" fmla="*/ 398340 h 241"/>
              <a:gd name="T26" fmla="*/ 362995 w 214"/>
              <a:gd name="T27" fmla="*/ 447692 h 241"/>
              <a:gd name="T28" fmla="*/ 429955 w 214"/>
              <a:gd name="T29" fmla="*/ 331362 h 241"/>
              <a:gd name="T30" fmla="*/ 377092 w 214"/>
              <a:gd name="T31" fmla="*/ 70503 h 241"/>
              <a:gd name="T32" fmla="*/ 377092 w 214"/>
              <a:gd name="T33" fmla="*/ 0 h 241"/>
              <a:gd name="T34" fmla="*/ 225550 w 214"/>
              <a:gd name="T35" fmla="*/ 112804 h 241"/>
              <a:gd name="T36" fmla="*/ 186784 w 214"/>
              <a:gd name="T37" fmla="*/ 49352 h 241"/>
              <a:gd name="T38" fmla="*/ 49339 w 214"/>
              <a:gd name="T39" fmla="*/ 186832 h 241"/>
              <a:gd name="T40" fmla="*/ 112775 w 214"/>
              <a:gd name="T41" fmla="*/ 225608 h 241"/>
              <a:gd name="T42" fmla="*/ 0 w 214"/>
              <a:gd name="T43" fmla="*/ 377189 h 241"/>
              <a:gd name="T44" fmla="*/ 74009 w 214"/>
              <a:gd name="T45" fmla="*/ 377189 h 241"/>
              <a:gd name="T46" fmla="*/ 563875 w 214"/>
              <a:gd name="T47" fmla="*/ 49352 h 241"/>
              <a:gd name="T48" fmla="*/ 528633 w 214"/>
              <a:gd name="T49" fmla="*/ 112804 h 241"/>
              <a:gd name="T50" fmla="*/ 701320 w 214"/>
              <a:gd name="T51" fmla="*/ 186832 h 241"/>
              <a:gd name="T52" fmla="*/ 637884 w 214"/>
              <a:gd name="T53" fmla="*/ 225608 h 241"/>
              <a:gd name="T54" fmla="*/ 680174 w 214"/>
              <a:gd name="T55" fmla="*/ 377189 h 241"/>
              <a:gd name="T56" fmla="*/ 754183 w 214"/>
              <a:gd name="T57" fmla="*/ 377189 h 241"/>
              <a:gd name="T58" fmla="*/ 461673 w 214"/>
              <a:gd name="T59" fmla="*/ 683876 h 241"/>
              <a:gd name="T60" fmla="*/ 274889 w 214"/>
              <a:gd name="T61" fmla="*/ 733228 h 241"/>
              <a:gd name="T62" fmla="*/ 253744 w 214"/>
              <a:gd name="T63" fmla="*/ 764954 h 241"/>
              <a:gd name="T64" fmla="*/ 285462 w 214"/>
              <a:gd name="T65" fmla="*/ 796680 h 241"/>
              <a:gd name="T66" fmla="*/ 299559 w 214"/>
              <a:gd name="T67" fmla="*/ 793155 h 241"/>
              <a:gd name="T68" fmla="*/ 461673 w 214"/>
              <a:gd name="T69" fmla="*/ 747328 h 241"/>
              <a:gd name="T70" fmla="*/ 461673 w 214"/>
              <a:gd name="T71" fmla="*/ 747328 h 241"/>
              <a:gd name="T72" fmla="*/ 468721 w 214"/>
              <a:gd name="T73" fmla="*/ 747328 h 241"/>
              <a:gd name="T74" fmla="*/ 500439 w 214"/>
              <a:gd name="T75" fmla="*/ 779054 h 241"/>
              <a:gd name="T76" fmla="*/ 479294 w 214"/>
              <a:gd name="T77" fmla="*/ 807255 h 241"/>
              <a:gd name="T78" fmla="*/ 320704 w 214"/>
              <a:gd name="T79" fmla="*/ 849557 h 2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4" h="241">
                <a:moveTo>
                  <a:pt x="68" y="188"/>
                </a:moveTo>
                <a:cubicBezTo>
                  <a:pt x="70" y="177"/>
                  <a:pt x="65" y="167"/>
                  <a:pt x="51" y="145"/>
                </a:cubicBezTo>
                <a:cubicBezTo>
                  <a:pt x="44" y="134"/>
                  <a:pt x="40" y="121"/>
                  <a:pt x="40" y="108"/>
                </a:cubicBezTo>
                <a:cubicBezTo>
                  <a:pt x="40" y="71"/>
                  <a:pt x="70" y="41"/>
                  <a:pt x="107" y="41"/>
                </a:cubicBezTo>
                <a:cubicBezTo>
                  <a:pt x="144" y="41"/>
                  <a:pt x="173" y="71"/>
                  <a:pt x="173" y="108"/>
                </a:cubicBezTo>
                <a:cubicBezTo>
                  <a:pt x="173" y="121"/>
                  <a:pt x="170" y="134"/>
                  <a:pt x="163" y="145"/>
                </a:cubicBezTo>
                <a:cubicBezTo>
                  <a:pt x="152" y="162"/>
                  <a:pt x="147" y="172"/>
                  <a:pt x="145" y="181"/>
                </a:cubicBezTo>
                <a:moveTo>
                  <a:pt x="107" y="67"/>
                </a:moveTo>
                <a:cubicBezTo>
                  <a:pt x="85" y="67"/>
                  <a:pt x="67" y="85"/>
                  <a:pt x="67" y="107"/>
                </a:cubicBezTo>
                <a:cubicBezTo>
                  <a:pt x="67" y="129"/>
                  <a:pt x="85" y="147"/>
                  <a:pt x="107" y="147"/>
                </a:cubicBezTo>
                <a:cubicBezTo>
                  <a:pt x="129" y="147"/>
                  <a:pt x="147" y="129"/>
                  <a:pt x="147" y="107"/>
                </a:cubicBezTo>
                <a:cubicBezTo>
                  <a:pt x="147" y="85"/>
                  <a:pt x="129" y="67"/>
                  <a:pt x="107" y="67"/>
                </a:cubicBezTo>
                <a:close/>
                <a:moveTo>
                  <a:pt x="91" y="113"/>
                </a:moveTo>
                <a:cubicBezTo>
                  <a:pt x="103" y="127"/>
                  <a:pt x="103" y="127"/>
                  <a:pt x="103" y="127"/>
                </a:cubicBezTo>
                <a:cubicBezTo>
                  <a:pt x="122" y="94"/>
                  <a:pt x="122" y="94"/>
                  <a:pt x="122" y="94"/>
                </a:cubicBezTo>
                <a:moveTo>
                  <a:pt x="107" y="20"/>
                </a:moveTo>
                <a:cubicBezTo>
                  <a:pt x="107" y="0"/>
                  <a:pt x="107" y="0"/>
                  <a:pt x="107" y="0"/>
                </a:cubicBezTo>
                <a:moveTo>
                  <a:pt x="64" y="32"/>
                </a:moveTo>
                <a:cubicBezTo>
                  <a:pt x="53" y="14"/>
                  <a:pt x="53" y="14"/>
                  <a:pt x="53" y="14"/>
                </a:cubicBezTo>
                <a:moveTo>
                  <a:pt x="14" y="53"/>
                </a:moveTo>
                <a:cubicBezTo>
                  <a:pt x="32" y="64"/>
                  <a:pt x="32" y="64"/>
                  <a:pt x="32" y="64"/>
                </a:cubicBezTo>
                <a:moveTo>
                  <a:pt x="0" y="107"/>
                </a:moveTo>
                <a:cubicBezTo>
                  <a:pt x="21" y="107"/>
                  <a:pt x="21" y="107"/>
                  <a:pt x="21" y="107"/>
                </a:cubicBezTo>
                <a:moveTo>
                  <a:pt x="160" y="14"/>
                </a:moveTo>
                <a:cubicBezTo>
                  <a:pt x="150" y="32"/>
                  <a:pt x="150" y="32"/>
                  <a:pt x="150" y="32"/>
                </a:cubicBezTo>
                <a:moveTo>
                  <a:pt x="199" y="53"/>
                </a:moveTo>
                <a:cubicBezTo>
                  <a:pt x="181" y="64"/>
                  <a:pt x="181" y="64"/>
                  <a:pt x="181" y="64"/>
                </a:cubicBezTo>
                <a:moveTo>
                  <a:pt x="193" y="107"/>
                </a:moveTo>
                <a:cubicBezTo>
                  <a:pt x="214" y="107"/>
                  <a:pt x="214" y="107"/>
                  <a:pt x="214" y="107"/>
                </a:cubicBezTo>
                <a:moveTo>
                  <a:pt x="131" y="194"/>
                </a:moveTo>
                <a:cubicBezTo>
                  <a:pt x="131" y="194"/>
                  <a:pt x="78" y="208"/>
                  <a:pt x="78" y="208"/>
                </a:cubicBezTo>
                <a:cubicBezTo>
                  <a:pt x="75" y="210"/>
                  <a:pt x="72" y="213"/>
                  <a:pt x="72" y="217"/>
                </a:cubicBezTo>
                <a:cubicBezTo>
                  <a:pt x="72" y="222"/>
                  <a:pt x="76" y="226"/>
                  <a:pt x="81" y="226"/>
                </a:cubicBezTo>
                <a:cubicBezTo>
                  <a:pt x="82" y="226"/>
                  <a:pt x="85" y="225"/>
                  <a:pt x="85" y="225"/>
                </a:cubicBezTo>
                <a:cubicBezTo>
                  <a:pt x="131" y="212"/>
                  <a:pt x="131" y="212"/>
                  <a:pt x="131" y="212"/>
                </a:cubicBezTo>
                <a:cubicBezTo>
                  <a:pt x="131" y="212"/>
                  <a:pt x="131" y="212"/>
                  <a:pt x="131" y="212"/>
                </a:cubicBezTo>
                <a:cubicBezTo>
                  <a:pt x="132" y="212"/>
                  <a:pt x="132" y="212"/>
                  <a:pt x="133" y="212"/>
                </a:cubicBezTo>
                <a:cubicBezTo>
                  <a:pt x="138" y="212"/>
                  <a:pt x="142" y="216"/>
                  <a:pt x="142" y="221"/>
                </a:cubicBezTo>
                <a:cubicBezTo>
                  <a:pt x="142" y="224"/>
                  <a:pt x="139" y="228"/>
                  <a:pt x="136" y="229"/>
                </a:cubicBezTo>
                <a:cubicBezTo>
                  <a:pt x="91" y="241"/>
                  <a:pt x="91" y="241"/>
                  <a:pt x="91" y="241"/>
                </a:cubicBezTo>
              </a:path>
            </a:pathLst>
          </a:custGeom>
          <a:noFill/>
          <a:ln w="30163"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dirty="0">
              <a:ln>
                <a:noFill/>
              </a:ln>
              <a:solidFill>
                <a:srgbClr val="414042"/>
              </a:solidFill>
              <a:effectLst/>
              <a:uLnTx/>
              <a:uFillTx/>
              <a:latin typeface="Open Sans" panose="020B0606030504020204" pitchFamily="34" charset="0"/>
            </a:endParaRPr>
          </a:p>
        </p:txBody>
      </p:sp>
      <p:sp>
        <p:nvSpPr>
          <p:cNvPr id="98" name="TextBox 26">
            <a:extLst>
              <a:ext uri="{FF2B5EF4-FFF2-40B4-BE49-F238E27FC236}">
                <a16:creationId xmlns:a16="http://schemas.microsoft.com/office/drawing/2014/main" id="{B5133FAA-3676-426D-95EF-E5FB19772EB7}"/>
              </a:ext>
            </a:extLst>
          </p:cNvPr>
          <p:cNvSpPr txBox="1">
            <a:spLocks noChangeArrowheads="1"/>
          </p:cNvSpPr>
          <p:nvPr/>
        </p:nvSpPr>
        <p:spPr bwMode="auto">
          <a:xfrm>
            <a:off x="7524203" y="3244334"/>
            <a:ext cx="19822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just"/>
            <a:r>
              <a:rPr lang="it-IT" b="1" dirty="0">
                <a:solidFill>
                  <a:srgbClr val="777877"/>
                </a:solidFill>
                <a:latin typeface="Calibri"/>
              </a:rPr>
              <a:t>½ giornata</a:t>
            </a:r>
          </a:p>
        </p:txBody>
      </p:sp>
      <p:pic>
        <p:nvPicPr>
          <p:cNvPr id="101" name="Elemento grafico 100">
            <a:extLst>
              <a:ext uri="{FF2B5EF4-FFF2-40B4-BE49-F238E27FC236}">
                <a16:creationId xmlns:a16="http://schemas.microsoft.com/office/drawing/2014/main" id="{E5222E20-A54A-4A64-93AD-F83210EBDC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2617" y="3871483"/>
            <a:ext cx="2709816" cy="1538625"/>
          </a:xfrm>
          <a:prstGeom prst="rect">
            <a:avLst/>
          </a:prstGeom>
        </p:spPr>
      </p:pic>
      <p:pic>
        <p:nvPicPr>
          <p:cNvPr id="13" name="Immagine 12">
            <a:extLst>
              <a:ext uri="{FF2B5EF4-FFF2-40B4-BE49-F238E27FC236}">
                <a16:creationId xmlns:a16="http://schemas.microsoft.com/office/drawing/2014/main" id="{44D3D3EF-42A2-448A-B3E1-CEDB39DD76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28409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500" fill="hold"/>
                                        <p:tgtEl>
                                          <p:spTgt spid="96"/>
                                        </p:tgtEl>
                                        <p:attrNameLst>
                                          <p:attrName>ppt_w</p:attrName>
                                        </p:attrNameLst>
                                      </p:cBhvr>
                                      <p:tavLst>
                                        <p:tav tm="0">
                                          <p:val>
                                            <p:fltVal val="0"/>
                                          </p:val>
                                        </p:tav>
                                        <p:tav tm="100000">
                                          <p:val>
                                            <p:strVal val="#ppt_w"/>
                                          </p:val>
                                        </p:tav>
                                      </p:tavLst>
                                    </p:anim>
                                    <p:anim calcmode="lin" valueType="num">
                                      <p:cBhvr>
                                        <p:cTn id="33" dur="500" fill="hold"/>
                                        <p:tgtEl>
                                          <p:spTgt spid="96"/>
                                        </p:tgtEl>
                                        <p:attrNameLst>
                                          <p:attrName>ppt_h</p:attrName>
                                        </p:attrNameLst>
                                      </p:cBhvr>
                                      <p:tavLst>
                                        <p:tav tm="0">
                                          <p:val>
                                            <p:fltVal val="0"/>
                                          </p:val>
                                        </p:tav>
                                        <p:tav tm="100000">
                                          <p:val>
                                            <p:strVal val="#ppt_h"/>
                                          </p:val>
                                        </p:tav>
                                      </p:tavLst>
                                    </p:anim>
                                    <p:animEffect transition="in" filter="fade">
                                      <p:cBhvr>
                                        <p:cTn id="34" dur="500"/>
                                        <p:tgtEl>
                                          <p:spTgt spid="96"/>
                                        </p:tgtEl>
                                      </p:cBhvr>
                                    </p:animEffect>
                                  </p:childTnLst>
                                </p:cTn>
                              </p:par>
                            </p:childTnLst>
                          </p:cTn>
                        </p:par>
                        <p:par>
                          <p:cTn id="35" fill="hold">
                            <p:stCondLst>
                              <p:cond delay="500"/>
                            </p:stCondLst>
                            <p:childTnLst>
                              <p:par>
                                <p:cTn id="36" presetID="2" presetClass="entr" presetSubtype="1" fill="hold" nodeType="afterEffect">
                                  <p:stCondLst>
                                    <p:cond delay="0"/>
                                  </p:stCondLst>
                                  <p:childTnLst>
                                    <p:set>
                                      <p:cBhvr>
                                        <p:cTn id="37" dur="1" fill="hold">
                                          <p:stCondLst>
                                            <p:cond delay="0"/>
                                          </p:stCondLst>
                                        </p:cTn>
                                        <p:tgtEl>
                                          <p:spTgt spid="97"/>
                                        </p:tgtEl>
                                        <p:attrNameLst>
                                          <p:attrName>style.visibility</p:attrName>
                                        </p:attrNameLst>
                                      </p:cBhvr>
                                      <p:to>
                                        <p:strVal val="visible"/>
                                      </p:to>
                                    </p:set>
                                    <p:anim calcmode="lin" valueType="num">
                                      <p:cBhvr additive="base">
                                        <p:cTn id="38" dur="1000" fill="hold"/>
                                        <p:tgtEl>
                                          <p:spTgt spid="97"/>
                                        </p:tgtEl>
                                        <p:attrNameLst>
                                          <p:attrName>ppt_x</p:attrName>
                                        </p:attrNameLst>
                                      </p:cBhvr>
                                      <p:tavLst>
                                        <p:tav tm="0">
                                          <p:val>
                                            <p:strVal val="#ppt_x"/>
                                          </p:val>
                                        </p:tav>
                                        <p:tav tm="100000">
                                          <p:val>
                                            <p:strVal val="#ppt_x"/>
                                          </p:val>
                                        </p:tav>
                                      </p:tavLst>
                                    </p:anim>
                                    <p:anim calcmode="lin" valueType="num">
                                      <p:cBhvr additive="base">
                                        <p:cTn id="39" dur="1000" fill="hold"/>
                                        <p:tgtEl>
                                          <p:spTgt spid="97"/>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98"/>
                                        </p:tgtEl>
                                        <p:attrNameLst>
                                          <p:attrName>style.visibility</p:attrName>
                                        </p:attrNameLst>
                                      </p:cBhvr>
                                      <p:to>
                                        <p:strVal val="visible"/>
                                      </p:to>
                                    </p:set>
                                    <p:anim calcmode="lin" valueType="num">
                                      <p:cBhvr additive="base">
                                        <p:cTn id="42" dur="1000" fill="hold"/>
                                        <p:tgtEl>
                                          <p:spTgt spid="98"/>
                                        </p:tgtEl>
                                        <p:attrNameLst>
                                          <p:attrName>ppt_x</p:attrName>
                                        </p:attrNameLst>
                                      </p:cBhvr>
                                      <p:tavLst>
                                        <p:tav tm="0">
                                          <p:val>
                                            <p:strVal val="#ppt_x"/>
                                          </p:val>
                                        </p:tav>
                                        <p:tav tm="100000">
                                          <p:val>
                                            <p:strVal val="#ppt_x"/>
                                          </p:val>
                                        </p:tav>
                                      </p:tavLst>
                                    </p:anim>
                                    <p:anim calcmode="lin" valueType="num">
                                      <p:cBhvr additive="base">
                                        <p:cTn id="43" dur="1000" fill="hold"/>
                                        <p:tgtEl>
                                          <p:spTgt spid="98"/>
                                        </p:tgtEl>
                                        <p:attrNameLst>
                                          <p:attrName>ppt_y</p:attrName>
                                        </p:attrNameLst>
                                      </p:cBhvr>
                                      <p:tavLst>
                                        <p:tav tm="0">
                                          <p:val>
                                            <p:strVal val="1+#ppt_h/2"/>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fade">
                                      <p:cBhvr>
                                        <p:cTn id="46" dur="1000"/>
                                        <p:tgtEl>
                                          <p:spTgt spid="101"/>
                                        </p:tgtEl>
                                      </p:cBhvr>
                                    </p:animEffect>
                                    <p:anim calcmode="lin" valueType="num">
                                      <p:cBhvr>
                                        <p:cTn id="47" dur="1000" fill="hold"/>
                                        <p:tgtEl>
                                          <p:spTgt spid="101"/>
                                        </p:tgtEl>
                                        <p:attrNameLst>
                                          <p:attrName>ppt_x</p:attrName>
                                        </p:attrNameLst>
                                      </p:cBhvr>
                                      <p:tavLst>
                                        <p:tav tm="0">
                                          <p:val>
                                            <p:strVal val="#ppt_x"/>
                                          </p:val>
                                        </p:tav>
                                        <p:tav tm="100000">
                                          <p:val>
                                            <p:strVal val="#ppt_x"/>
                                          </p:val>
                                        </p:tav>
                                      </p:tavLst>
                                    </p:anim>
                                    <p:anim calcmode="lin" valueType="num">
                                      <p:cBhvr>
                                        <p:cTn id="48"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96" grpId="0" animBg="1"/>
      <p:bldP spid="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D6DAB44-C1E2-42C5-B155-7321B385BBA1}"/>
              </a:ext>
            </a:extLst>
          </p:cNvPr>
          <p:cNvSpPr txBox="1">
            <a:spLocks noChangeArrowheads="1"/>
          </p:cNvSpPr>
          <p:nvPr/>
        </p:nvSpPr>
        <p:spPr bwMode="auto">
          <a:xfrm>
            <a:off x="-82309" y="75784"/>
            <a:ext cx="3983311"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luci</a:t>
            </a:r>
          </a:p>
        </p:txBody>
      </p:sp>
      <p:pic>
        <p:nvPicPr>
          <p:cNvPr id="6" name="Immagine 5" descr="LOGO_EDISON.png">
            <a:extLst>
              <a:ext uri="{FF2B5EF4-FFF2-40B4-BE49-F238E27FC236}">
                <a16:creationId xmlns:a16="http://schemas.microsoft.com/office/drawing/2014/main" id="{7A59BF37-CADF-4ED7-9758-F768BB5645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F16D93E9-9F87-4CBD-A650-A94950C6F42B}"/>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10" name="Rectangle 2">
            <a:extLst>
              <a:ext uri="{FF2B5EF4-FFF2-40B4-BE49-F238E27FC236}">
                <a16:creationId xmlns:a16="http://schemas.microsoft.com/office/drawing/2014/main" id="{79ABB361-66EC-4C5E-8512-80BAE7895AE8}"/>
              </a:ext>
            </a:extLst>
          </p:cNvPr>
          <p:cNvSpPr txBox="1">
            <a:spLocks noChangeArrowheads="1"/>
          </p:cNvSpPr>
          <p:nvPr/>
        </p:nvSpPr>
        <p:spPr bwMode="auto">
          <a:xfrm>
            <a:off x="1705868" y="5149927"/>
            <a:ext cx="3612279" cy="8290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chemeClr val="accent2"/>
                </a:solidFill>
                <a:latin typeface="Calibri"/>
                <a:ea typeface="+mn-ea"/>
                <a:cs typeface="+mn-cs"/>
              </a:rPr>
              <a:t>10% </a:t>
            </a:r>
            <a:r>
              <a:rPr lang="it-IT" sz="2000" b="1" dirty="0">
                <a:solidFill>
                  <a:srgbClr val="777877"/>
                </a:solidFill>
                <a:latin typeface="Calibri"/>
                <a:ea typeface="+mn-ea"/>
                <a:cs typeface="+mn-cs"/>
              </a:rPr>
              <a:t>energia per illuminare</a:t>
            </a:r>
          </a:p>
          <a:p>
            <a:pPr eaLnBrk="1" hangingPunct="1">
              <a:buFont typeface="Webdings" panose="05030102010509060703" pitchFamily="18" charset="2"/>
              <a:buNone/>
            </a:pPr>
            <a:r>
              <a:rPr lang="it-IT" sz="2000" b="1" dirty="0">
                <a:solidFill>
                  <a:schemeClr val="accent2"/>
                </a:solidFill>
                <a:latin typeface="Calibri"/>
                <a:ea typeface="+mn-ea"/>
                <a:cs typeface="+mn-cs"/>
              </a:rPr>
              <a:t>90% </a:t>
            </a:r>
            <a:r>
              <a:rPr lang="it-IT" sz="2000" b="1" dirty="0">
                <a:solidFill>
                  <a:srgbClr val="777877"/>
                </a:solidFill>
                <a:latin typeface="Calibri"/>
                <a:ea typeface="+mn-ea"/>
                <a:cs typeface="+mn-cs"/>
              </a:rPr>
              <a:t>energia dispersa in calore</a:t>
            </a:r>
          </a:p>
        </p:txBody>
      </p:sp>
      <p:sp>
        <p:nvSpPr>
          <p:cNvPr id="14" name="Rectangle 2">
            <a:extLst>
              <a:ext uri="{FF2B5EF4-FFF2-40B4-BE49-F238E27FC236}">
                <a16:creationId xmlns:a16="http://schemas.microsoft.com/office/drawing/2014/main" id="{9A9972B7-A425-4DF9-8299-9ECEBADB32E7}"/>
              </a:ext>
            </a:extLst>
          </p:cNvPr>
          <p:cNvSpPr txBox="1">
            <a:spLocks noChangeArrowheads="1"/>
          </p:cNvSpPr>
          <p:nvPr/>
        </p:nvSpPr>
        <p:spPr bwMode="auto">
          <a:xfrm>
            <a:off x="2519955" y="4947470"/>
            <a:ext cx="2476335"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INCANDESCENZA</a:t>
            </a:r>
          </a:p>
        </p:txBody>
      </p:sp>
      <p:grpSp>
        <p:nvGrpSpPr>
          <p:cNvPr id="96" name="Group 45">
            <a:extLst>
              <a:ext uri="{FF2B5EF4-FFF2-40B4-BE49-F238E27FC236}">
                <a16:creationId xmlns:a16="http://schemas.microsoft.com/office/drawing/2014/main" id="{5DF16BB7-A9C1-4E38-94D2-4ACCE2293E5B}"/>
              </a:ext>
            </a:extLst>
          </p:cNvPr>
          <p:cNvGrpSpPr>
            <a:grpSpLocks/>
          </p:cNvGrpSpPr>
          <p:nvPr/>
        </p:nvGrpSpPr>
        <p:grpSpPr bwMode="auto">
          <a:xfrm>
            <a:off x="2926477" y="3758526"/>
            <a:ext cx="1211007" cy="1075144"/>
            <a:chOff x="5219073" y="4616028"/>
            <a:chExt cx="1798305" cy="1596411"/>
          </a:xfrm>
        </p:grpSpPr>
        <p:sp>
          <p:nvSpPr>
            <p:cNvPr id="97" name="Freeform 5">
              <a:extLst>
                <a:ext uri="{FF2B5EF4-FFF2-40B4-BE49-F238E27FC236}">
                  <a16:creationId xmlns:a16="http://schemas.microsoft.com/office/drawing/2014/main" id="{EDD5B637-C9DE-48B3-8B64-E0E7B34A33BB}"/>
                </a:ext>
              </a:extLst>
            </p:cNvPr>
            <p:cNvSpPr>
              <a:spLocks/>
            </p:cNvSpPr>
            <p:nvPr/>
          </p:nvSpPr>
          <p:spPr bwMode="auto">
            <a:xfrm>
              <a:off x="5292620" y="4952039"/>
              <a:ext cx="1651210" cy="142769"/>
            </a:xfrm>
            <a:custGeom>
              <a:avLst/>
              <a:gdLst>
                <a:gd name="T0" fmla="*/ 409 w 428"/>
                <a:gd name="T1" fmla="*/ 37 h 37"/>
                <a:gd name="T2" fmla="*/ 18 w 428"/>
                <a:gd name="T3" fmla="*/ 37 h 37"/>
                <a:gd name="T4" fmla="*/ 0 w 428"/>
                <a:gd name="T5" fmla="*/ 19 h 37"/>
                <a:gd name="T6" fmla="*/ 0 w 428"/>
                <a:gd name="T7" fmla="*/ 19 h 37"/>
                <a:gd name="T8" fmla="*/ 18 w 428"/>
                <a:gd name="T9" fmla="*/ 0 h 37"/>
                <a:gd name="T10" fmla="*/ 409 w 428"/>
                <a:gd name="T11" fmla="*/ 0 h 37"/>
                <a:gd name="T12" fmla="*/ 428 w 428"/>
                <a:gd name="T13" fmla="*/ 19 h 37"/>
                <a:gd name="T14" fmla="*/ 428 w 428"/>
                <a:gd name="T15" fmla="*/ 19 h 37"/>
                <a:gd name="T16" fmla="*/ 409 w 428"/>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37">
                  <a:moveTo>
                    <a:pt x="409" y="37"/>
                  </a:moveTo>
                  <a:cubicBezTo>
                    <a:pt x="18" y="37"/>
                    <a:pt x="18" y="37"/>
                    <a:pt x="18" y="37"/>
                  </a:cubicBezTo>
                  <a:cubicBezTo>
                    <a:pt x="8" y="37"/>
                    <a:pt x="0" y="29"/>
                    <a:pt x="0" y="19"/>
                  </a:cubicBezTo>
                  <a:cubicBezTo>
                    <a:pt x="0" y="19"/>
                    <a:pt x="0" y="19"/>
                    <a:pt x="0" y="19"/>
                  </a:cubicBezTo>
                  <a:cubicBezTo>
                    <a:pt x="0" y="8"/>
                    <a:pt x="8" y="0"/>
                    <a:pt x="18" y="0"/>
                  </a:cubicBezTo>
                  <a:cubicBezTo>
                    <a:pt x="409" y="0"/>
                    <a:pt x="409" y="0"/>
                    <a:pt x="409" y="0"/>
                  </a:cubicBezTo>
                  <a:cubicBezTo>
                    <a:pt x="419" y="0"/>
                    <a:pt x="428" y="8"/>
                    <a:pt x="428" y="19"/>
                  </a:cubicBezTo>
                  <a:cubicBezTo>
                    <a:pt x="428" y="19"/>
                    <a:pt x="428" y="19"/>
                    <a:pt x="428" y="19"/>
                  </a:cubicBezTo>
                  <a:cubicBezTo>
                    <a:pt x="428" y="29"/>
                    <a:pt x="419" y="37"/>
                    <a:pt x="409"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98" name="Freeform 6">
              <a:extLst>
                <a:ext uri="{FF2B5EF4-FFF2-40B4-BE49-F238E27FC236}">
                  <a16:creationId xmlns:a16="http://schemas.microsoft.com/office/drawing/2014/main" id="{CC6B40DF-05D4-4C78-9ED4-8BE92EB4C80D}"/>
                </a:ext>
              </a:extLst>
            </p:cNvPr>
            <p:cNvSpPr>
              <a:spLocks/>
            </p:cNvSpPr>
            <p:nvPr/>
          </p:nvSpPr>
          <p:spPr bwMode="auto">
            <a:xfrm>
              <a:off x="5312809" y="5189986"/>
              <a:ext cx="1607947" cy="147095"/>
            </a:xfrm>
            <a:custGeom>
              <a:avLst/>
              <a:gdLst>
                <a:gd name="T0" fmla="*/ 399 w 417"/>
                <a:gd name="T1" fmla="*/ 38 h 38"/>
                <a:gd name="T2" fmla="*/ 19 w 417"/>
                <a:gd name="T3" fmla="*/ 38 h 38"/>
                <a:gd name="T4" fmla="*/ 0 w 417"/>
                <a:gd name="T5" fmla="*/ 19 h 38"/>
                <a:gd name="T6" fmla="*/ 0 w 417"/>
                <a:gd name="T7" fmla="*/ 19 h 38"/>
                <a:gd name="T8" fmla="*/ 19 w 417"/>
                <a:gd name="T9" fmla="*/ 0 h 38"/>
                <a:gd name="T10" fmla="*/ 399 w 417"/>
                <a:gd name="T11" fmla="*/ 0 h 38"/>
                <a:gd name="T12" fmla="*/ 417 w 417"/>
                <a:gd name="T13" fmla="*/ 19 h 38"/>
                <a:gd name="T14" fmla="*/ 417 w 417"/>
                <a:gd name="T15" fmla="*/ 19 h 38"/>
                <a:gd name="T16" fmla="*/ 399 w 41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38">
                  <a:moveTo>
                    <a:pt x="399" y="38"/>
                  </a:moveTo>
                  <a:cubicBezTo>
                    <a:pt x="19" y="38"/>
                    <a:pt x="19" y="38"/>
                    <a:pt x="19" y="38"/>
                  </a:cubicBezTo>
                  <a:cubicBezTo>
                    <a:pt x="8" y="38"/>
                    <a:pt x="0" y="29"/>
                    <a:pt x="0" y="19"/>
                  </a:cubicBezTo>
                  <a:cubicBezTo>
                    <a:pt x="0" y="19"/>
                    <a:pt x="0" y="19"/>
                    <a:pt x="0" y="19"/>
                  </a:cubicBezTo>
                  <a:cubicBezTo>
                    <a:pt x="0" y="9"/>
                    <a:pt x="8" y="0"/>
                    <a:pt x="19" y="0"/>
                  </a:cubicBezTo>
                  <a:cubicBezTo>
                    <a:pt x="399" y="0"/>
                    <a:pt x="399" y="0"/>
                    <a:pt x="399" y="0"/>
                  </a:cubicBezTo>
                  <a:cubicBezTo>
                    <a:pt x="409" y="0"/>
                    <a:pt x="417" y="9"/>
                    <a:pt x="417" y="19"/>
                  </a:cubicBezTo>
                  <a:cubicBezTo>
                    <a:pt x="417" y="19"/>
                    <a:pt x="417" y="19"/>
                    <a:pt x="417" y="19"/>
                  </a:cubicBezTo>
                  <a:cubicBezTo>
                    <a:pt x="417" y="29"/>
                    <a:pt x="409" y="38"/>
                    <a:pt x="399" y="38"/>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99" name="Freeform 7">
              <a:extLst>
                <a:ext uri="{FF2B5EF4-FFF2-40B4-BE49-F238E27FC236}">
                  <a16:creationId xmlns:a16="http://schemas.microsoft.com/office/drawing/2014/main" id="{A9274803-7555-4690-A940-EF22D63B0B34}"/>
                </a:ext>
              </a:extLst>
            </p:cNvPr>
            <p:cNvSpPr>
              <a:spLocks/>
            </p:cNvSpPr>
            <p:nvPr/>
          </p:nvSpPr>
          <p:spPr bwMode="auto">
            <a:xfrm>
              <a:off x="5331557" y="5433702"/>
              <a:ext cx="1569010" cy="142769"/>
            </a:xfrm>
            <a:custGeom>
              <a:avLst/>
              <a:gdLst>
                <a:gd name="T0" fmla="*/ 388 w 407"/>
                <a:gd name="T1" fmla="*/ 37 h 37"/>
                <a:gd name="T2" fmla="*/ 19 w 407"/>
                <a:gd name="T3" fmla="*/ 37 h 37"/>
                <a:gd name="T4" fmla="*/ 0 w 407"/>
                <a:gd name="T5" fmla="*/ 18 h 37"/>
                <a:gd name="T6" fmla="*/ 0 w 407"/>
                <a:gd name="T7" fmla="*/ 18 h 37"/>
                <a:gd name="T8" fmla="*/ 19 w 407"/>
                <a:gd name="T9" fmla="*/ 0 h 37"/>
                <a:gd name="T10" fmla="*/ 388 w 407"/>
                <a:gd name="T11" fmla="*/ 0 h 37"/>
                <a:gd name="T12" fmla="*/ 407 w 407"/>
                <a:gd name="T13" fmla="*/ 18 h 37"/>
                <a:gd name="T14" fmla="*/ 407 w 407"/>
                <a:gd name="T15" fmla="*/ 18 h 37"/>
                <a:gd name="T16" fmla="*/ 388 w 407"/>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37">
                  <a:moveTo>
                    <a:pt x="388" y="37"/>
                  </a:moveTo>
                  <a:cubicBezTo>
                    <a:pt x="19" y="37"/>
                    <a:pt x="19" y="37"/>
                    <a:pt x="19" y="37"/>
                  </a:cubicBezTo>
                  <a:cubicBezTo>
                    <a:pt x="9" y="37"/>
                    <a:pt x="0" y="29"/>
                    <a:pt x="0" y="18"/>
                  </a:cubicBezTo>
                  <a:cubicBezTo>
                    <a:pt x="0" y="18"/>
                    <a:pt x="0" y="18"/>
                    <a:pt x="0" y="18"/>
                  </a:cubicBezTo>
                  <a:cubicBezTo>
                    <a:pt x="0" y="8"/>
                    <a:pt x="9" y="0"/>
                    <a:pt x="19" y="0"/>
                  </a:cubicBezTo>
                  <a:cubicBezTo>
                    <a:pt x="388" y="0"/>
                    <a:pt x="388" y="0"/>
                    <a:pt x="388" y="0"/>
                  </a:cubicBezTo>
                  <a:cubicBezTo>
                    <a:pt x="399" y="0"/>
                    <a:pt x="407" y="8"/>
                    <a:pt x="407" y="18"/>
                  </a:cubicBezTo>
                  <a:cubicBezTo>
                    <a:pt x="407" y="18"/>
                    <a:pt x="407" y="18"/>
                    <a:pt x="407" y="18"/>
                  </a:cubicBezTo>
                  <a:cubicBezTo>
                    <a:pt x="407" y="29"/>
                    <a:pt x="399" y="37"/>
                    <a:pt x="388"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0" name="Freeform 8">
              <a:extLst>
                <a:ext uri="{FF2B5EF4-FFF2-40B4-BE49-F238E27FC236}">
                  <a16:creationId xmlns:a16="http://schemas.microsoft.com/office/drawing/2014/main" id="{E0D94690-66CC-4F5B-A740-965E9AB75DCD}"/>
                </a:ext>
              </a:extLst>
            </p:cNvPr>
            <p:cNvSpPr>
              <a:spLocks/>
            </p:cNvSpPr>
            <p:nvPr/>
          </p:nvSpPr>
          <p:spPr bwMode="auto">
            <a:xfrm>
              <a:off x="5354631" y="5673092"/>
              <a:ext cx="1522863" cy="141326"/>
            </a:xfrm>
            <a:custGeom>
              <a:avLst/>
              <a:gdLst>
                <a:gd name="T0" fmla="*/ 377 w 395"/>
                <a:gd name="T1" fmla="*/ 37 h 37"/>
                <a:gd name="T2" fmla="*/ 18 w 395"/>
                <a:gd name="T3" fmla="*/ 37 h 37"/>
                <a:gd name="T4" fmla="*/ 0 w 395"/>
                <a:gd name="T5" fmla="*/ 19 h 37"/>
                <a:gd name="T6" fmla="*/ 0 w 395"/>
                <a:gd name="T7" fmla="*/ 19 h 37"/>
                <a:gd name="T8" fmla="*/ 18 w 395"/>
                <a:gd name="T9" fmla="*/ 0 h 37"/>
                <a:gd name="T10" fmla="*/ 377 w 395"/>
                <a:gd name="T11" fmla="*/ 0 h 37"/>
                <a:gd name="T12" fmla="*/ 395 w 395"/>
                <a:gd name="T13" fmla="*/ 19 h 37"/>
                <a:gd name="T14" fmla="*/ 395 w 395"/>
                <a:gd name="T15" fmla="*/ 19 h 37"/>
                <a:gd name="T16" fmla="*/ 377 w 395"/>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5" h="37">
                  <a:moveTo>
                    <a:pt x="377" y="37"/>
                  </a:moveTo>
                  <a:cubicBezTo>
                    <a:pt x="18" y="37"/>
                    <a:pt x="18" y="37"/>
                    <a:pt x="18" y="37"/>
                  </a:cubicBezTo>
                  <a:cubicBezTo>
                    <a:pt x="8" y="37"/>
                    <a:pt x="0" y="29"/>
                    <a:pt x="0" y="19"/>
                  </a:cubicBezTo>
                  <a:cubicBezTo>
                    <a:pt x="0" y="19"/>
                    <a:pt x="0" y="19"/>
                    <a:pt x="0" y="19"/>
                  </a:cubicBezTo>
                  <a:cubicBezTo>
                    <a:pt x="0" y="8"/>
                    <a:pt x="8" y="0"/>
                    <a:pt x="18" y="0"/>
                  </a:cubicBezTo>
                  <a:cubicBezTo>
                    <a:pt x="377" y="0"/>
                    <a:pt x="377" y="0"/>
                    <a:pt x="377" y="0"/>
                  </a:cubicBezTo>
                  <a:cubicBezTo>
                    <a:pt x="387" y="0"/>
                    <a:pt x="395" y="8"/>
                    <a:pt x="395" y="19"/>
                  </a:cubicBezTo>
                  <a:cubicBezTo>
                    <a:pt x="395" y="19"/>
                    <a:pt x="395" y="19"/>
                    <a:pt x="395" y="19"/>
                  </a:cubicBezTo>
                  <a:cubicBezTo>
                    <a:pt x="395" y="29"/>
                    <a:pt x="387" y="37"/>
                    <a:pt x="377"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1" name="Freeform 9">
              <a:extLst>
                <a:ext uri="{FF2B5EF4-FFF2-40B4-BE49-F238E27FC236}">
                  <a16:creationId xmlns:a16="http://schemas.microsoft.com/office/drawing/2014/main" id="{9391CD31-710A-43F2-895D-2D7C506986B0}"/>
                </a:ext>
              </a:extLst>
            </p:cNvPr>
            <p:cNvSpPr>
              <a:spLocks/>
            </p:cNvSpPr>
            <p:nvPr/>
          </p:nvSpPr>
          <p:spPr bwMode="auto">
            <a:xfrm>
              <a:off x="5312809" y="4855418"/>
              <a:ext cx="1612273" cy="96621"/>
            </a:xfrm>
            <a:custGeom>
              <a:avLst/>
              <a:gdLst>
                <a:gd name="T0" fmla="*/ 0 w 1118"/>
                <a:gd name="T1" fmla="*/ 0 h 67"/>
                <a:gd name="T2" fmla="*/ 34 w 1118"/>
                <a:gd name="T3" fmla="*/ 67 h 67"/>
                <a:gd name="T4" fmla="*/ 1080 w 1118"/>
                <a:gd name="T5" fmla="*/ 67 h 67"/>
                <a:gd name="T6" fmla="*/ 1118 w 1118"/>
                <a:gd name="T7" fmla="*/ 0 h 67"/>
                <a:gd name="T8" fmla="*/ 0 w 1118"/>
                <a:gd name="T9" fmla="*/ 0 h 67"/>
              </a:gdLst>
              <a:ahLst/>
              <a:cxnLst>
                <a:cxn ang="0">
                  <a:pos x="T0" y="T1"/>
                </a:cxn>
                <a:cxn ang="0">
                  <a:pos x="T2" y="T3"/>
                </a:cxn>
                <a:cxn ang="0">
                  <a:pos x="T4" y="T5"/>
                </a:cxn>
                <a:cxn ang="0">
                  <a:pos x="T6" y="T7"/>
                </a:cxn>
                <a:cxn ang="0">
                  <a:pos x="T8" y="T9"/>
                </a:cxn>
              </a:cxnLst>
              <a:rect l="0" t="0" r="r" b="b"/>
              <a:pathLst>
                <a:path w="1118" h="67">
                  <a:moveTo>
                    <a:pt x="0" y="0"/>
                  </a:moveTo>
                  <a:lnTo>
                    <a:pt x="34" y="67"/>
                  </a:lnTo>
                  <a:lnTo>
                    <a:pt x="1080" y="67"/>
                  </a:lnTo>
                  <a:lnTo>
                    <a:pt x="1118"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2" name="Freeform 10">
              <a:extLst>
                <a:ext uri="{FF2B5EF4-FFF2-40B4-BE49-F238E27FC236}">
                  <a16:creationId xmlns:a16="http://schemas.microsoft.com/office/drawing/2014/main" id="{70C7A145-96BB-4E6C-9809-8D4012EB6F07}"/>
                </a:ext>
              </a:extLst>
            </p:cNvPr>
            <p:cNvSpPr>
              <a:spLocks/>
            </p:cNvSpPr>
            <p:nvPr/>
          </p:nvSpPr>
          <p:spPr bwMode="auto">
            <a:xfrm>
              <a:off x="5361841" y="5094807"/>
              <a:ext cx="1508442" cy="95179"/>
            </a:xfrm>
            <a:custGeom>
              <a:avLst/>
              <a:gdLst>
                <a:gd name="T0" fmla="*/ 0 w 1046"/>
                <a:gd name="T1" fmla="*/ 0 h 66"/>
                <a:gd name="T2" fmla="*/ 16 w 1046"/>
                <a:gd name="T3" fmla="*/ 66 h 66"/>
                <a:gd name="T4" fmla="*/ 1033 w 1046"/>
                <a:gd name="T5" fmla="*/ 66 h 66"/>
                <a:gd name="T6" fmla="*/ 1046 w 1046"/>
                <a:gd name="T7" fmla="*/ 0 h 66"/>
                <a:gd name="T8" fmla="*/ 0 w 1046"/>
                <a:gd name="T9" fmla="*/ 0 h 66"/>
              </a:gdLst>
              <a:ahLst/>
              <a:cxnLst>
                <a:cxn ang="0">
                  <a:pos x="T0" y="T1"/>
                </a:cxn>
                <a:cxn ang="0">
                  <a:pos x="T2" y="T3"/>
                </a:cxn>
                <a:cxn ang="0">
                  <a:pos x="T4" y="T5"/>
                </a:cxn>
                <a:cxn ang="0">
                  <a:pos x="T6" y="T7"/>
                </a:cxn>
                <a:cxn ang="0">
                  <a:pos x="T8" y="T9"/>
                </a:cxn>
              </a:cxnLst>
              <a:rect l="0" t="0" r="r" b="b"/>
              <a:pathLst>
                <a:path w="1046" h="66">
                  <a:moveTo>
                    <a:pt x="0" y="0"/>
                  </a:moveTo>
                  <a:lnTo>
                    <a:pt x="16" y="66"/>
                  </a:lnTo>
                  <a:lnTo>
                    <a:pt x="1033" y="66"/>
                  </a:lnTo>
                  <a:lnTo>
                    <a:pt x="1046"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3" name="Freeform 11">
              <a:extLst>
                <a:ext uri="{FF2B5EF4-FFF2-40B4-BE49-F238E27FC236}">
                  <a16:creationId xmlns:a16="http://schemas.microsoft.com/office/drawing/2014/main" id="{85E9557A-38C9-4E0F-9C29-0DA6221E0B2A}"/>
                </a:ext>
              </a:extLst>
            </p:cNvPr>
            <p:cNvSpPr>
              <a:spLocks/>
            </p:cNvSpPr>
            <p:nvPr/>
          </p:nvSpPr>
          <p:spPr bwMode="auto">
            <a:xfrm>
              <a:off x="5382030" y="5337081"/>
              <a:ext cx="1469505" cy="96621"/>
            </a:xfrm>
            <a:custGeom>
              <a:avLst/>
              <a:gdLst>
                <a:gd name="T0" fmla="*/ 0 w 1019"/>
                <a:gd name="T1" fmla="*/ 0 h 67"/>
                <a:gd name="T2" fmla="*/ 13 w 1019"/>
                <a:gd name="T3" fmla="*/ 67 h 67"/>
                <a:gd name="T4" fmla="*/ 1005 w 1019"/>
                <a:gd name="T5" fmla="*/ 67 h 67"/>
                <a:gd name="T6" fmla="*/ 1019 w 1019"/>
                <a:gd name="T7" fmla="*/ 0 h 67"/>
                <a:gd name="T8" fmla="*/ 0 w 1019"/>
                <a:gd name="T9" fmla="*/ 0 h 67"/>
              </a:gdLst>
              <a:ahLst/>
              <a:cxnLst>
                <a:cxn ang="0">
                  <a:pos x="T0" y="T1"/>
                </a:cxn>
                <a:cxn ang="0">
                  <a:pos x="T2" y="T3"/>
                </a:cxn>
                <a:cxn ang="0">
                  <a:pos x="T4" y="T5"/>
                </a:cxn>
                <a:cxn ang="0">
                  <a:pos x="T6" y="T7"/>
                </a:cxn>
                <a:cxn ang="0">
                  <a:pos x="T8" y="T9"/>
                </a:cxn>
              </a:cxnLst>
              <a:rect l="0" t="0" r="r" b="b"/>
              <a:pathLst>
                <a:path w="1019" h="67">
                  <a:moveTo>
                    <a:pt x="0" y="0"/>
                  </a:moveTo>
                  <a:lnTo>
                    <a:pt x="13" y="67"/>
                  </a:lnTo>
                  <a:lnTo>
                    <a:pt x="1005" y="67"/>
                  </a:lnTo>
                  <a:lnTo>
                    <a:pt x="1019"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4" name="Freeform 12">
              <a:extLst>
                <a:ext uri="{FF2B5EF4-FFF2-40B4-BE49-F238E27FC236}">
                  <a16:creationId xmlns:a16="http://schemas.microsoft.com/office/drawing/2014/main" id="{7E643C70-7BB5-448A-BB67-6E6DBD8ED53E}"/>
                </a:ext>
              </a:extLst>
            </p:cNvPr>
            <p:cNvSpPr>
              <a:spLocks/>
            </p:cNvSpPr>
            <p:nvPr/>
          </p:nvSpPr>
          <p:spPr bwMode="auto">
            <a:xfrm>
              <a:off x="5407988" y="5576470"/>
              <a:ext cx="1423357" cy="96621"/>
            </a:xfrm>
            <a:custGeom>
              <a:avLst/>
              <a:gdLst>
                <a:gd name="T0" fmla="*/ 0 w 987"/>
                <a:gd name="T1" fmla="*/ 0 h 67"/>
                <a:gd name="T2" fmla="*/ 14 w 987"/>
                <a:gd name="T3" fmla="*/ 67 h 67"/>
                <a:gd name="T4" fmla="*/ 974 w 987"/>
                <a:gd name="T5" fmla="*/ 67 h 67"/>
                <a:gd name="T6" fmla="*/ 987 w 987"/>
                <a:gd name="T7" fmla="*/ 0 h 67"/>
                <a:gd name="T8" fmla="*/ 0 w 987"/>
                <a:gd name="T9" fmla="*/ 0 h 67"/>
              </a:gdLst>
              <a:ahLst/>
              <a:cxnLst>
                <a:cxn ang="0">
                  <a:pos x="T0" y="T1"/>
                </a:cxn>
                <a:cxn ang="0">
                  <a:pos x="T2" y="T3"/>
                </a:cxn>
                <a:cxn ang="0">
                  <a:pos x="T4" y="T5"/>
                </a:cxn>
                <a:cxn ang="0">
                  <a:pos x="T6" y="T7"/>
                </a:cxn>
                <a:cxn ang="0">
                  <a:pos x="T8" y="T9"/>
                </a:cxn>
              </a:cxnLst>
              <a:rect l="0" t="0" r="r" b="b"/>
              <a:pathLst>
                <a:path w="987" h="67">
                  <a:moveTo>
                    <a:pt x="0" y="0"/>
                  </a:moveTo>
                  <a:lnTo>
                    <a:pt x="14" y="67"/>
                  </a:lnTo>
                  <a:lnTo>
                    <a:pt x="974" y="67"/>
                  </a:lnTo>
                  <a:lnTo>
                    <a:pt x="987"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5" name="Freeform 13">
              <a:extLst>
                <a:ext uri="{FF2B5EF4-FFF2-40B4-BE49-F238E27FC236}">
                  <a16:creationId xmlns:a16="http://schemas.microsoft.com/office/drawing/2014/main" id="{E2C93B61-E994-4022-B216-14A0EA618E1E}"/>
                </a:ext>
              </a:extLst>
            </p:cNvPr>
            <p:cNvSpPr>
              <a:spLocks/>
            </p:cNvSpPr>
            <p:nvPr/>
          </p:nvSpPr>
          <p:spPr bwMode="auto">
            <a:xfrm>
              <a:off x="5462788" y="5814418"/>
              <a:ext cx="1310873" cy="278327"/>
            </a:xfrm>
            <a:custGeom>
              <a:avLst/>
              <a:gdLst>
                <a:gd name="T0" fmla="*/ 679 w 909"/>
                <a:gd name="T1" fmla="*/ 193 h 193"/>
                <a:gd name="T2" fmla="*/ 230 w 909"/>
                <a:gd name="T3" fmla="*/ 193 h 193"/>
                <a:gd name="T4" fmla="*/ 0 w 909"/>
                <a:gd name="T5" fmla="*/ 0 h 193"/>
                <a:gd name="T6" fmla="*/ 909 w 909"/>
                <a:gd name="T7" fmla="*/ 0 h 193"/>
                <a:gd name="T8" fmla="*/ 679 w 909"/>
                <a:gd name="T9" fmla="*/ 193 h 193"/>
              </a:gdLst>
              <a:ahLst/>
              <a:cxnLst>
                <a:cxn ang="0">
                  <a:pos x="T0" y="T1"/>
                </a:cxn>
                <a:cxn ang="0">
                  <a:pos x="T2" y="T3"/>
                </a:cxn>
                <a:cxn ang="0">
                  <a:pos x="T4" y="T5"/>
                </a:cxn>
                <a:cxn ang="0">
                  <a:pos x="T6" y="T7"/>
                </a:cxn>
                <a:cxn ang="0">
                  <a:pos x="T8" y="T9"/>
                </a:cxn>
              </a:cxnLst>
              <a:rect l="0" t="0" r="r" b="b"/>
              <a:pathLst>
                <a:path w="909" h="193">
                  <a:moveTo>
                    <a:pt x="679" y="193"/>
                  </a:moveTo>
                  <a:lnTo>
                    <a:pt x="230" y="193"/>
                  </a:lnTo>
                  <a:lnTo>
                    <a:pt x="0" y="0"/>
                  </a:lnTo>
                  <a:lnTo>
                    <a:pt x="909" y="0"/>
                  </a:lnTo>
                  <a:lnTo>
                    <a:pt x="679" y="193"/>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6" name="Freeform 14">
              <a:extLst>
                <a:ext uri="{FF2B5EF4-FFF2-40B4-BE49-F238E27FC236}">
                  <a16:creationId xmlns:a16="http://schemas.microsoft.com/office/drawing/2014/main" id="{88331C1A-B19E-4162-8D8E-8299134192CC}"/>
                </a:ext>
              </a:extLst>
            </p:cNvPr>
            <p:cNvSpPr>
              <a:spLocks/>
            </p:cNvSpPr>
            <p:nvPr/>
          </p:nvSpPr>
          <p:spPr bwMode="auto">
            <a:xfrm>
              <a:off x="5794472" y="6092744"/>
              <a:ext cx="644620" cy="119695"/>
            </a:xfrm>
            <a:custGeom>
              <a:avLst/>
              <a:gdLst>
                <a:gd name="T0" fmla="*/ 0 w 167"/>
                <a:gd name="T1" fmla="*/ 0 h 31"/>
                <a:gd name="T2" fmla="*/ 84 w 167"/>
                <a:gd name="T3" fmla="*/ 31 h 31"/>
                <a:gd name="T4" fmla="*/ 167 w 167"/>
                <a:gd name="T5" fmla="*/ 0 h 31"/>
                <a:gd name="T6" fmla="*/ 0 w 167"/>
                <a:gd name="T7" fmla="*/ 0 h 31"/>
              </a:gdLst>
              <a:ahLst/>
              <a:cxnLst>
                <a:cxn ang="0">
                  <a:pos x="T0" y="T1"/>
                </a:cxn>
                <a:cxn ang="0">
                  <a:pos x="T2" y="T3"/>
                </a:cxn>
                <a:cxn ang="0">
                  <a:pos x="T4" y="T5"/>
                </a:cxn>
                <a:cxn ang="0">
                  <a:pos x="T6" y="T7"/>
                </a:cxn>
              </a:cxnLst>
              <a:rect l="0" t="0" r="r" b="b"/>
              <a:pathLst>
                <a:path w="167" h="31">
                  <a:moveTo>
                    <a:pt x="0" y="0"/>
                  </a:moveTo>
                  <a:cubicBezTo>
                    <a:pt x="20" y="19"/>
                    <a:pt x="50" y="31"/>
                    <a:pt x="84" y="31"/>
                  </a:cubicBezTo>
                  <a:cubicBezTo>
                    <a:pt x="117" y="31"/>
                    <a:pt x="148" y="19"/>
                    <a:pt x="167" y="0"/>
                  </a:cubicBezTo>
                  <a:lnTo>
                    <a:pt x="0" y="0"/>
                  </a:ln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107" name="Freeform 15">
              <a:extLst>
                <a:ext uri="{FF2B5EF4-FFF2-40B4-BE49-F238E27FC236}">
                  <a16:creationId xmlns:a16="http://schemas.microsoft.com/office/drawing/2014/main" id="{8CEB3505-9A87-4E2E-9802-E9E4DC5EB744}"/>
                </a:ext>
              </a:extLst>
            </p:cNvPr>
            <p:cNvSpPr>
              <a:spLocks/>
            </p:cNvSpPr>
            <p:nvPr/>
          </p:nvSpPr>
          <p:spPr bwMode="auto">
            <a:xfrm>
              <a:off x="5219073" y="4616028"/>
              <a:ext cx="1798305" cy="239389"/>
            </a:xfrm>
            <a:custGeom>
              <a:avLst/>
              <a:gdLst>
                <a:gd name="T0" fmla="*/ 0 w 466"/>
                <a:gd name="T1" fmla="*/ 0 h 62"/>
                <a:gd name="T2" fmla="*/ 5 w 466"/>
                <a:gd name="T3" fmla="*/ 43 h 62"/>
                <a:gd name="T4" fmla="*/ 5 w 466"/>
                <a:gd name="T5" fmla="*/ 43 h 62"/>
                <a:gd name="T6" fmla="*/ 24 w 466"/>
                <a:gd name="T7" fmla="*/ 62 h 62"/>
                <a:gd name="T8" fmla="*/ 442 w 466"/>
                <a:gd name="T9" fmla="*/ 62 h 62"/>
                <a:gd name="T10" fmla="*/ 460 w 466"/>
                <a:gd name="T11" fmla="*/ 43 h 62"/>
                <a:gd name="T12" fmla="*/ 460 w 466"/>
                <a:gd name="T13" fmla="*/ 43 h 62"/>
                <a:gd name="T14" fmla="*/ 466 w 466"/>
                <a:gd name="T15" fmla="*/ 0 h 62"/>
                <a:gd name="T16" fmla="*/ 0 w 466"/>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62">
                  <a:moveTo>
                    <a:pt x="0" y="0"/>
                  </a:moveTo>
                  <a:cubicBezTo>
                    <a:pt x="5" y="43"/>
                    <a:pt x="5" y="43"/>
                    <a:pt x="5" y="43"/>
                  </a:cubicBezTo>
                  <a:cubicBezTo>
                    <a:pt x="5" y="43"/>
                    <a:pt x="5" y="43"/>
                    <a:pt x="5" y="43"/>
                  </a:cubicBezTo>
                  <a:cubicBezTo>
                    <a:pt x="5" y="53"/>
                    <a:pt x="13" y="62"/>
                    <a:pt x="24" y="62"/>
                  </a:cubicBezTo>
                  <a:cubicBezTo>
                    <a:pt x="442" y="62"/>
                    <a:pt x="442" y="62"/>
                    <a:pt x="442" y="62"/>
                  </a:cubicBezTo>
                  <a:cubicBezTo>
                    <a:pt x="452" y="62"/>
                    <a:pt x="460" y="53"/>
                    <a:pt x="460" y="43"/>
                  </a:cubicBezTo>
                  <a:cubicBezTo>
                    <a:pt x="460" y="43"/>
                    <a:pt x="460" y="43"/>
                    <a:pt x="460" y="43"/>
                  </a:cubicBezTo>
                  <a:cubicBezTo>
                    <a:pt x="466" y="0"/>
                    <a:pt x="466" y="0"/>
                    <a:pt x="466" y="0"/>
                  </a:cubicBezTo>
                  <a:lnTo>
                    <a:pt x="0" y="0"/>
                  </a:ln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grpSp>
      <p:sp>
        <p:nvSpPr>
          <p:cNvPr id="108" name="Freeform 16">
            <a:extLst>
              <a:ext uri="{FF2B5EF4-FFF2-40B4-BE49-F238E27FC236}">
                <a16:creationId xmlns:a16="http://schemas.microsoft.com/office/drawing/2014/main" id="{C51F9EBD-7104-4881-80FE-9F7C26932944}"/>
              </a:ext>
            </a:extLst>
          </p:cNvPr>
          <p:cNvSpPr>
            <a:spLocks/>
          </p:cNvSpPr>
          <p:nvPr/>
        </p:nvSpPr>
        <p:spPr bwMode="auto">
          <a:xfrm>
            <a:off x="2796802" y="3312179"/>
            <a:ext cx="1470355" cy="506316"/>
          </a:xfrm>
          <a:custGeom>
            <a:avLst/>
            <a:gdLst>
              <a:gd name="T0" fmla="*/ 566 w 566"/>
              <a:gd name="T1" fmla="*/ 0 h 195"/>
              <a:gd name="T2" fmla="*/ 283 w 566"/>
              <a:gd name="T3" fmla="*/ 31 h 195"/>
              <a:gd name="T4" fmla="*/ 0 w 566"/>
              <a:gd name="T5" fmla="*/ 0 h 195"/>
              <a:gd name="T6" fmla="*/ 47 w 566"/>
              <a:gd name="T7" fmla="*/ 122 h 195"/>
              <a:gd name="T8" fmla="*/ 47 w 566"/>
              <a:gd name="T9" fmla="*/ 125 h 195"/>
              <a:gd name="T10" fmla="*/ 51 w 566"/>
              <a:gd name="T11" fmla="*/ 172 h 195"/>
              <a:gd name="T12" fmla="*/ 98 w 566"/>
              <a:gd name="T13" fmla="*/ 179 h 195"/>
              <a:gd name="T14" fmla="*/ 98 w 566"/>
              <a:gd name="T15" fmla="*/ 179 h 195"/>
              <a:gd name="T16" fmla="*/ 387 w 566"/>
              <a:gd name="T17" fmla="*/ 186 h 195"/>
              <a:gd name="T18" fmla="*/ 516 w 566"/>
              <a:gd name="T19" fmla="*/ 172 h 195"/>
              <a:gd name="T20" fmla="*/ 519 w 566"/>
              <a:gd name="T21" fmla="*/ 124 h 195"/>
              <a:gd name="T22" fmla="*/ 566 w 566"/>
              <a:gd name="T23"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6" h="195">
                <a:moveTo>
                  <a:pt x="566" y="0"/>
                </a:moveTo>
                <a:cubicBezTo>
                  <a:pt x="525" y="18"/>
                  <a:pt x="414" y="31"/>
                  <a:pt x="283" y="31"/>
                </a:cubicBezTo>
                <a:cubicBezTo>
                  <a:pt x="152" y="31"/>
                  <a:pt x="41" y="18"/>
                  <a:pt x="0" y="0"/>
                </a:cubicBezTo>
                <a:cubicBezTo>
                  <a:pt x="28" y="49"/>
                  <a:pt x="42" y="86"/>
                  <a:pt x="47" y="122"/>
                </a:cubicBezTo>
                <a:cubicBezTo>
                  <a:pt x="47" y="123"/>
                  <a:pt x="47" y="124"/>
                  <a:pt x="47" y="125"/>
                </a:cubicBezTo>
                <a:cubicBezTo>
                  <a:pt x="52" y="152"/>
                  <a:pt x="51" y="172"/>
                  <a:pt x="51" y="172"/>
                </a:cubicBezTo>
                <a:cubicBezTo>
                  <a:pt x="51" y="172"/>
                  <a:pt x="71" y="176"/>
                  <a:pt x="98" y="179"/>
                </a:cubicBezTo>
                <a:cubicBezTo>
                  <a:pt x="98" y="179"/>
                  <a:pt x="98" y="179"/>
                  <a:pt x="98" y="179"/>
                </a:cubicBezTo>
                <a:cubicBezTo>
                  <a:pt x="163" y="188"/>
                  <a:pt x="276" y="195"/>
                  <a:pt x="387" y="186"/>
                </a:cubicBezTo>
                <a:cubicBezTo>
                  <a:pt x="438" y="185"/>
                  <a:pt x="516" y="172"/>
                  <a:pt x="516" y="172"/>
                </a:cubicBezTo>
                <a:cubicBezTo>
                  <a:pt x="516" y="172"/>
                  <a:pt x="515" y="152"/>
                  <a:pt x="519" y="124"/>
                </a:cubicBezTo>
                <a:cubicBezTo>
                  <a:pt x="523" y="88"/>
                  <a:pt x="538" y="50"/>
                  <a:pt x="566" y="0"/>
                </a:cubicBezTo>
                <a:close/>
              </a:path>
            </a:pathLst>
          </a:custGeom>
          <a:solidFill>
            <a:schemeClr val="accent4"/>
          </a:solidFill>
          <a:ln>
            <a:noFill/>
          </a:ln>
        </p:spPr>
        <p:txBody>
          <a:bodyPr/>
          <a:lstStyle/>
          <a:p>
            <a:pPr eaLnBrk="1" fontAlgn="auto" hangingPunct="1">
              <a:spcBef>
                <a:spcPts val="0"/>
              </a:spcBef>
              <a:spcAft>
                <a:spcPts val="0"/>
              </a:spcAft>
              <a:defRPr/>
            </a:pPr>
            <a:endParaRPr lang="ru-RU">
              <a:latin typeface="+mn-lt"/>
            </a:endParaRPr>
          </a:p>
        </p:txBody>
      </p:sp>
      <p:grpSp>
        <p:nvGrpSpPr>
          <p:cNvPr id="109" name="Group 44">
            <a:extLst>
              <a:ext uri="{FF2B5EF4-FFF2-40B4-BE49-F238E27FC236}">
                <a16:creationId xmlns:a16="http://schemas.microsoft.com/office/drawing/2014/main" id="{FF35D624-2A8D-4BE9-9912-99DB16A3A7A4}"/>
              </a:ext>
            </a:extLst>
          </p:cNvPr>
          <p:cNvGrpSpPr>
            <a:grpSpLocks/>
          </p:cNvGrpSpPr>
          <p:nvPr/>
        </p:nvGrpSpPr>
        <p:grpSpPr bwMode="auto">
          <a:xfrm>
            <a:off x="2521025" y="2899481"/>
            <a:ext cx="2021912" cy="492106"/>
            <a:chOff x="4617715" y="3341207"/>
            <a:chExt cx="3001020" cy="731148"/>
          </a:xfrm>
          <a:solidFill>
            <a:srgbClr val="FF0000"/>
          </a:solidFill>
        </p:grpSpPr>
        <p:sp>
          <p:nvSpPr>
            <p:cNvPr id="110" name="Freeform 29">
              <a:extLst>
                <a:ext uri="{FF2B5EF4-FFF2-40B4-BE49-F238E27FC236}">
                  <a16:creationId xmlns:a16="http://schemas.microsoft.com/office/drawing/2014/main" id="{451B8867-DC5E-483C-AEEA-BB698794509B}"/>
                </a:ext>
              </a:extLst>
            </p:cNvPr>
            <p:cNvSpPr>
              <a:spLocks/>
            </p:cNvSpPr>
            <p:nvPr/>
          </p:nvSpPr>
          <p:spPr bwMode="auto">
            <a:xfrm rot="21480000">
              <a:off x="5087716" y="3851421"/>
              <a:ext cx="2130883" cy="170072"/>
            </a:xfrm>
            <a:custGeom>
              <a:avLst/>
              <a:gdLst>
                <a:gd name="T0" fmla="*/ 290 w 580"/>
                <a:gd name="T1" fmla="*/ 25 h 44"/>
                <a:gd name="T2" fmla="*/ 0 w 580"/>
                <a:gd name="T3" fmla="*/ 0 h 44"/>
                <a:gd name="T4" fmla="*/ 9 w 580"/>
                <a:gd name="T5" fmla="*/ 16 h 44"/>
                <a:gd name="T6" fmla="*/ 290 w 580"/>
                <a:gd name="T7" fmla="*/ 44 h 44"/>
                <a:gd name="T8" fmla="*/ 571 w 580"/>
                <a:gd name="T9" fmla="*/ 16 h 44"/>
                <a:gd name="T10" fmla="*/ 580 w 580"/>
                <a:gd name="T11" fmla="*/ 0 h 44"/>
                <a:gd name="T12" fmla="*/ 290 w 580"/>
                <a:gd name="T13" fmla="*/ 25 h 44"/>
              </a:gdLst>
              <a:ahLst/>
              <a:cxnLst>
                <a:cxn ang="0">
                  <a:pos x="T0" y="T1"/>
                </a:cxn>
                <a:cxn ang="0">
                  <a:pos x="T2" y="T3"/>
                </a:cxn>
                <a:cxn ang="0">
                  <a:pos x="T4" y="T5"/>
                </a:cxn>
                <a:cxn ang="0">
                  <a:pos x="T6" y="T7"/>
                </a:cxn>
                <a:cxn ang="0">
                  <a:pos x="T8" y="T9"/>
                </a:cxn>
                <a:cxn ang="0">
                  <a:pos x="T10" y="T11"/>
                </a:cxn>
                <a:cxn ang="0">
                  <a:pos x="T12" y="T13"/>
                </a:cxn>
              </a:cxnLst>
              <a:rect l="0" t="0" r="r" b="b"/>
              <a:pathLst>
                <a:path w="580" h="44">
                  <a:moveTo>
                    <a:pt x="290" y="25"/>
                  </a:moveTo>
                  <a:cubicBezTo>
                    <a:pt x="164" y="25"/>
                    <a:pt x="55" y="15"/>
                    <a:pt x="0" y="0"/>
                  </a:cubicBezTo>
                  <a:cubicBezTo>
                    <a:pt x="9" y="16"/>
                    <a:pt x="9" y="16"/>
                    <a:pt x="9" y="16"/>
                  </a:cubicBezTo>
                  <a:cubicBezTo>
                    <a:pt x="56" y="33"/>
                    <a:pt x="164" y="44"/>
                    <a:pt x="290" y="44"/>
                  </a:cubicBezTo>
                  <a:cubicBezTo>
                    <a:pt x="416" y="44"/>
                    <a:pt x="524" y="33"/>
                    <a:pt x="571" y="16"/>
                  </a:cubicBezTo>
                  <a:cubicBezTo>
                    <a:pt x="580" y="0"/>
                    <a:pt x="580" y="0"/>
                    <a:pt x="580" y="0"/>
                  </a:cubicBezTo>
                  <a:cubicBezTo>
                    <a:pt x="525" y="15"/>
                    <a:pt x="416" y="25"/>
                    <a:pt x="290" y="25"/>
                  </a:cubicBezTo>
                  <a:close/>
                </a:path>
              </a:pathLst>
            </a:custGeom>
            <a:grpFill/>
            <a:ln>
              <a:noFill/>
            </a:ln>
            <a:effectLst>
              <a:outerShdw blurRad="215900" dist="114300" dir="7200000" algn="tr" rotWithShape="0">
                <a:prstClr val="black"/>
              </a:outerShdw>
            </a:effectLst>
          </p:spPr>
          <p:txBody>
            <a:bodyPr/>
            <a:lstStyle/>
            <a:p>
              <a:pPr eaLnBrk="1" fontAlgn="auto" hangingPunct="1">
                <a:spcBef>
                  <a:spcPts val="0"/>
                </a:spcBef>
                <a:spcAft>
                  <a:spcPts val="0"/>
                </a:spcAft>
                <a:defRPr/>
              </a:pPr>
              <a:endParaRPr lang="ru-RU" dirty="0">
                <a:latin typeface="+mn-lt"/>
              </a:endParaRPr>
            </a:p>
          </p:txBody>
        </p:sp>
        <p:sp>
          <p:nvSpPr>
            <p:cNvPr id="111" name="Freeform 17">
              <a:extLst>
                <a:ext uri="{FF2B5EF4-FFF2-40B4-BE49-F238E27FC236}">
                  <a16:creationId xmlns:a16="http://schemas.microsoft.com/office/drawing/2014/main" id="{09282A49-D17F-4E0E-AC34-D3DBC04BC145}"/>
                </a:ext>
              </a:extLst>
            </p:cNvPr>
            <p:cNvSpPr>
              <a:spLocks/>
            </p:cNvSpPr>
            <p:nvPr/>
          </p:nvSpPr>
          <p:spPr bwMode="auto">
            <a:xfrm>
              <a:off x="4617715" y="3341207"/>
              <a:ext cx="3001020" cy="731148"/>
            </a:xfrm>
            <a:custGeom>
              <a:avLst/>
              <a:gdLst>
                <a:gd name="T0" fmla="*/ 0 w 778"/>
                <a:gd name="T1" fmla="*/ 0 h 190"/>
                <a:gd name="T2" fmla="*/ 36 w 778"/>
                <a:gd name="T3" fmla="*/ 60 h 190"/>
                <a:gd name="T4" fmla="*/ 100 w 778"/>
                <a:gd name="T5" fmla="*/ 159 h 190"/>
                <a:gd name="T6" fmla="*/ 389 w 778"/>
                <a:gd name="T7" fmla="*/ 190 h 190"/>
                <a:gd name="T8" fmla="*/ 678 w 778"/>
                <a:gd name="T9" fmla="*/ 159 h 190"/>
                <a:gd name="T10" fmla="*/ 742 w 778"/>
                <a:gd name="T11" fmla="*/ 60 h 190"/>
                <a:gd name="T12" fmla="*/ 778 w 778"/>
                <a:gd name="T13" fmla="*/ 0 h 190"/>
                <a:gd name="T14" fmla="*/ 390 w 778"/>
                <a:gd name="T15" fmla="*/ 33 h 190"/>
                <a:gd name="T16" fmla="*/ 0 w 778"/>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8" h="190">
                  <a:moveTo>
                    <a:pt x="0" y="0"/>
                  </a:moveTo>
                  <a:cubicBezTo>
                    <a:pt x="10" y="21"/>
                    <a:pt x="22" y="41"/>
                    <a:pt x="36" y="60"/>
                  </a:cubicBezTo>
                  <a:cubicBezTo>
                    <a:pt x="62" y="98"/>
                    <a:pt x="83" y="131"/>
                    <a:pt x="100" y="159"/>
                  </a:cubicBezTo>
                  <a:cubicBezTo>
                    <a:pt x="142" y="177"/>
                    <a:pt x="255" y="190"/>
                    <a:pt x="389" y="190"/>
                  </a:cubicBezTo>
                  <a:cubicBezTo>
                    <a:pt x="523" y="190"/>
                    <a:pt x="636" y="177"/>
                    <a:pt x="678" y="159"/>
                  </a:cubicBezTo>
                  <a:cubicBezTo>
                    <a:pt x="695" y="131"/>
                    <a:pt x="716" y="98"/>
                    <a:pt x="742" y="60"/>
                  </a:cubicBezTo>
                  <a:cubicBezTo>
                    <a:pt x="756" y="41"/>
                    <a:pt x="768" y="21"/>
                    <a:pt x="778" y="0"/>
                  </a:cubicBezTo>
                  <a:cubicBezTo>
                    <a:pt x="697" y="20"/>
                    <a:pt x="553" y="33"/>
                    <a:pt x="390" y="33"/>
                  </a:cubicBezTo>
                  <a:cubicBezTo>
                    <a:pt x="225" y="33"/>
                    <a:pt x="81" y="19"/>
                    <a:pt x="0" y="0"/>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grpSp>
        <p:nvGrpSpPr>
          <p:cNvPr id="112" name="Group 43">
            <a:extLst>
              <a:ext uri="{FF2B5EF4-FFF2-40B4-BE49-F238E27FC236}">
                <a16:creationId xmlns:a16="http://schemas.microsoft.com/office/drawing/2014/main" id="{C0382524-C21A-4BFC-92B2-127613401F51}"/>
              </a:ext>
            </a:extLst>
          </p:cNvPr>
          <p:cNvGrpSpPr>
            <a:grpSpLocks/>
          </p:cNvGrpSpPr>
          <p:nvPr/>
        </p:nvGrpSpPr>
        <p:grpSpPr bwMode="auto">
          <a:xfrm>
            <a:off x="2386231" y="2459795"/>
            <a:ext cx="2291500" cy="526339"/>
            <a:chOff x="4417262" y="2689376"/>
            <a:chExt cx="3401925" cy="781621"/>
          </a:xfrm>
          <a:solidFill>
            <a:srgbClr val="FF0000"/>
          </a:solidFill>
        </p:grpSpPr>
        <p:sp>
          <p:nvSpPr>
            <p:cNvPr id="113" name="Freeform 30">
              <a:extLst>
                <a:ext uri="{FF2B5EF4-FFF2-40B4-BE49-F238E27FC236}">
                  <a16:creationId xmlns:a16="http://schemas.microsoft.com/office/drawing/2014/main" id="{D03D7859-DCFF-454F-8729-9FEF3E3AC013}"/>
                </a:ext>
              </a:extLst>
            </p:cNvPr>
            <p:cNvSpPr>
              <a:spLocks/>
            </p:cNvSpPr>
            <p:nvPr/>
          </p:nvSpPr>
          <p:spPr bwMode="auto">
            <a:xfrm rot="21480000">
              <a:off x="4755548" y="3200925"/>
              <a:ext cx="2893701" cy="200171"/>
            </a:xfrm>
            <a:custGeom>
              <a:avLst/>
              <a:gdLst>
                <a:gd name="T0" fmla="*/ 398 w 792"/>
                <a:gd name="T1" fmla="*/ 29 h 52"/>
                <a:gd name="T2" fmla="*/ 0 w 792"/>
                <a:gd name="T3" fmla="*/ 0 h 52"/>
                <a:gd name="T4" fmla="*/ 10 w 792"/>
                <a:gd name="T5" fmla="*/ 21 h 52"/>
                <a:gd name="T6" fmla="*/ 398 w 792"/>
                <a:gd name="T7" fmla="*/ 52 h 52"/>
                <a:gd name="T8" fmla="*/ 784 w 792"/>
                <a:gd name="T9" fmla="*/ 21 h 52"/>
                <a:gd name="T10" fmla="*/ 792 w 792"/>
                <a:gd name="T11" fmla="*/ 0 h 52"/>
                <a:gd name="T12" fmla="*/ 398 w 792"/>
                <a:gd name="T13" fmla="*/ 29 h 52"/>
              </a:gdLst>
              <a:ahLst/>
              <a:cxnLst>
                <a:cxn ang="0">
                  <a:pos x="T0" y="T1"/>
                </a:cxn>
                <a:cxn ang="0">
                  <a:pos x="T2" y="T3"/>
                </a:cxn>
                <a:cxn ang="0">
                  <a:pos x="T4" y="T5"/>
                </a:cxn>
                <a:cxn ang="0">
                  <a:pos x="T6" y="T7"/>
                </a:cxn>
                <a:cxn ang="0">
                  <a:pos x="T8" y="T9"/>
                </a:cxn>
                <a:cxn ang="0">
                  <a:pos x="T10" y="T11"/>
                </a:cxn>
                <a:cxn ang="0">
                  <a:pos x="T12" y="T13"/>
                </a:cxn>
              </a:cxnLst>
              <a:rect l="0" t="0" r="r" b="b"/>
              <a:pathLst>
                <a:path w="792" h="52">
                  <a:moveTo>
                    <a:pt x="398" y="29"/>
                  </a:moveTo>
                  <a:cubicBezTo>
                    <a:pt x="235" y="29"/>
                    <a:pt x="90" y="17"/>
                    <a:pt x="0" y="0"/>
                  </a:cubicBezTo>
                  <a:cubicBezTo>
                    <a:pt x="3" y="6"/>
                    <a:pt x="7" y="14"/>
                    <a:pt x="10" y="21"/>
                  </a:cubicBezTo>
                  <a:cubicBezTo>
                    <a:pt x="94" y="40"/>
                    <a:pt x="236" y="52"/>
                    <a:pt x="398" y="52"/>
                  </a:cubicBezTo>
                  <a:cubicBezTo>
                    <a:pt x="558" y="52"/>
                    <a:pt x="700" y="40"/>
                    <a:pt x="784" y="21"/>
                  </a:cubicBezTo>
                  <a:cubicBezTo>
                    <a:pt x="786" y="15"/>
                    <a:pt x="789" y="7"/>
                    <a:pt x="792" y="0"/>
                  </a:cubicBezTo>
                  <a:cubicBezTo>
                    <a:pt x="702" y="18"/>
                    <a:pt x="559" y="29"/>
                    <a:pt x="398" y="29"/>
                  </a:cubicBezTo>
                  <a:close/>
                </a:path>
              </a:pathLst>
            </a:custGeom>
            <a:grpFill/>
            <a:ln>
              <a:noFill/>
            </a:ln>
            <a:effectLst>
              <a:outerShdw blurRad="203200" dist="139700" dir="7200000" algn="tr" rotWithShape="0">
                <a:prstClr val="black">
                  <a:alpha val="80000"/>
                </a:prstClr>
              </a:outerShdw>
            </a:effectLst>
          </p:spPr>
          <p:txBody>
            <a:bodyPr/>
            <a:lstStyle/>
            <a:p>
              <a:pPr eaLnBrk="1" fontAlgn="auto" hangingPunct="1">
                <a:spcBef>
                  <a:spcPts val="0"/>
                </a:spcBef>
                <a:spcAft>
                  <a:spcPts val="0"/>
                </a:spcAft>
                <a:defRPr/>
              </a:pPr>
              <a:endParaRPr lang="ru-RU">
                <a:latin typeface="+mn-lt"/>
              </a:endParaRPr>
            </a:p>
          </p:txBody>
        </p:sp>
        <p:sp>
          <p:nvSpPr>
            <p:cNvPr id="114" name="Freeform 18">
              <a:extLst>
                <a:ext uri="{FF2B5EF4-FFF2-40B4-BE49-F238E27FC236}">
                  <a16:creationId xmlns:a16="http://schemas.microsoft.com/office/drawing/2014/main" id="{2A06581A-C13A-4545-A00F-2F46D55D6C67}"/>
                </a:ext>
              </a:extLst>
            </p:cNvPr>
            <p:cNvSpPr>
              <a:spLocks/>
            </p:cNvSpPr>
            <p:nvPr/>
          </p:nvSpPr>
          <p:spPr bwMode="auto">
            <a:xfrm>
              <a:off x="4417262" y="2689376"/>
              <a:ext cx="3401925" cy="781621"/>
            </a:xfrm>
            <a:custGeom>
              <a:avLst/>
              <a:gdLst>
                <a:gd name="T0" fmla="*/ 442 w 882"/>
                <a:gd name="T1" fmla="*/ 42 h 203"/>
                <a:gd name="T2" fmla="*/ 0 w 882"/>
                <a:gd name="T3" fmla="*/ 0 h 203"/>
                <a:gd name="T4" fmla="*/ 44 w 882"/>
                <a:gd name="T5" fmla="*/ 170 h 203"/>
                <a:gd name="T6" fmla="*/ 442 w 882"/>
                <a:gd name="T7" fmla="*/ 203 h 203"/>
                <a:gd name="T8" fmla="*/ 838 w 882"/>
                <a:gd name="T9" fmla="*/ 170 h 203"/>
                <a:gd name="T10" fmla="*/ 882 w 882"/>
                <a:gd name="T11" fmla="*/ 1 h 203"/>
                <a:gd name="T12" fmla="*/ 442 w 882"/>
                <a:gd name="T13" fmla="*/ 42 h 203"/>
              </a:gdLst>
              <a:ahLst/>
              <a:cxnLst>
                <a:cxn ang="0">
                  <a:pos x="T0" y="T1"/>
                </a:cxn>
                <a:cxn ang="0">
                  <a:pos x="T2" y="T3"/>
                </a:cxn>
                <a:cxn ang="0">
                  <a:pos x="T4" y="T5"/>
                </a:cxn>
                <a:cxn ang="0">
                  <a:pos x="T6" y="T7"/>
                </a:cxn>
                <a:cxn ang="0">
                  <a:pos x="T8" y="T9"/>
                </a:cxn>
                <a:cxn ang="0">
                  <a:pos x="T10" y="T11"/>
                </a:cxn>
                <a:cxn ang="0">
                  <a:pos x="T12" y="T13"/>
                </a:cxn>
              </a:cxnLst>
              <a:rect l="0" t="0" r="r" b="b"/>
              <a:pathLst>
                <a:path w="882" h="203">
                  <a:moveTo>
                    <a:pt x="442" y="42"/>
                  </a:moveTo>
                  <a:cubicBezTo>
                    <a:pt x="248" y="42"/>
                    <a:pt x="80" y="25"/>
                    <a:pt x="0" y="0"/>
                  </a:cubicBezTo>
                  <a:cubicBezTo>
                    <a:pt x="3" y="61"/>
                    <a:pt x="19" y="118"/>
                    <a:pt x="44" y="170"/>
                  </a:cubicBezTo>
                  <a:cubicBezTo>
                    <a:pt x="127" y="190"/>
                    <a:pt x="274" y="203"/>
                    <a:pt x="442" y="203"/>
                  </a:cubicBezTo>
                  <a:cubicBezTo>
                    <a:pt x="609" y="203"/>
                    <a:pt x="755" y="190"/>
                    <a:pt x="838" y="170"/>
                  </a:cubicBezTo>
                  <a:cubicBezTo>
                    <a:pt x="863" y="119"/>
                    <a:pt x="879" y="61"/>
                    <a:pt x="882" y="1"/>
                  </a:cubicBezTo>
                  <a:cubicBezTo>
                    <a:pt x="801" y="25"/>
                    <a:pt x="635" y="42"/>
                    <a:pt x="442" y="42"/>
                  </a:cubicBezTo>
                  <a:close/>
                </a:path>
              </a:pathLst>
            </a:custGeom>
            <a:grpFill/>
            <a:ln>
              <a:noFill/>
            </a:ln>
          </p:spPr>
          <p:txBody>
            <a:bodyPr/>
            <a:lstStyle/>
            <a:p>
              <a:pPr eaLnBrk="1" fontAlgn="auto" hangingPunct="1">
                <a:spcBef>
                  <a:spcPts val="0"/>
                </a:spcBef>
                <a:spcAft>
                  <a:spcPts val="0"/>
                </a:spcAft>
                <a:defRPr/>
              </a:pPr>
              <a:endParaRPr lang="ru-RU" dirty="0">
                <a:latin typeface="+mn-lt"/>
              </a:endParaRPr>
            </a:p>
          </p:txBody>
        </p:sp>
      </p:grpSp>
      <p:sp>
        <p:nvSpPr>
          <p:cNvPr id="115" name="Freeform 21">
            <a:extLst>
              <a:ext uri="{FF2B5EF4-FFF2-40B4-BE49-F238E27FC236}">
                <a16:creationId xmlns:a16="http://schemas.microsoft.com/office/drawing/2014/main" id="{DD550E11-6CBE-45A9-A0FB-27A5B70591D8}"/>
              </a:ext>
            </a:extLst>
          </p:cNvPr>
          <p:cNvSpPr>
            <a:spLocks/>
          </p:cNvSpPr>
          <p:nvPr/>
        </p:nvSpPr>
        <p:spPr bwMode="auto">
          <a:xfrm>
            <a:off x="2700593" y="1293719"/>
            <a:ext cx="1660831" cy="459669"/>
          </a:xfrm>
          <a:custGeom>
            <a:avLst/>
            <a:gdLst>
              <a:gd name="T0" fmla="*/ 639 w 639"/>
              <a:gd name="T1" fmla="*/ 152 h 177"/>
              <a:gd name="T2" fmla="*/ 316 w 639"/>
              <a:gd name="T3" fmla="*/ 1 h 177"/>
              <a:gd name="T4" fmla="*/ 0 w 639"/>
              <a:gd name="T5" fmla="*/ 151 h 177"/>
              <a:gd name="T6" fmla="*/ 321 w 639"/>
              <a:gd name="T7" fmla="*/ 177 h 177"/>
              <a:gd name="T8" fmla="*/ 639 w 639"/>
              <a:gd name="T9" fmla="*/ 152 h 177"/>
            </a:gdLst>
            <a:ahLst/>
            <a:cxnLst>
              <a:cxn ang="0">
                <a:pos x="T0" y="T1"/>
              </a:cxn>
              <a:cxn ang="0">
                <a:pos x="T2" y="T3"/>
              </a:cxn>
              <a:cxn ang="0">
                <a:pos x="T4" y="T5"/>
              </a:cxn>
              <a:cxn ang="0">
                <a:pos x="T6" y="T7"/>
              </a:cxn>
              <a:cxn ang="0">
                <a:pos x="T8" y="T9"/>
              </a:cxn>
            </a:cxnLst>
            <a:rect l="0" t="0" r="r" b="b"/>
            <a:pathLst>
              <a:path w="639" h="177">
                <a:moveTo>
                  <a:pt x="639" y="152"/>
                </a:moveTo>
                <a:cubicBezTo>
                  <a:pt x="562" y="59"/>
                  <a:pt x="445" y="0"/>
                  <a:pt x="316" y="1"/>
                </a:cubicBezTo>
                <a:cubicBezTo>
                  <a:pt x="189" y="2"/>
                  <a:pt x="76" y="60"/>
                  <a:pt x="0" y="151"/>
                </a:cubicBezTo>
                <a:cubicBezTo>
                  <a:pt x="70" y="167"/>
                  <a:pt x="188" y="177"/>
                  <a:pt x="321" y="177"/>
                </a:cubicBezTo>
                <a:cubicBezTo>
                  <a:pt x="453" y="177"/>
                  <a:pt x="569" y="167"/>
                  <a:pt x="639" y="152"/>
                </a:cubicBezTo>
                <a:close/>
              </a:path>
            </a:pathLst>
          </a:custGeom>
          <a:solidFill>
            <a:srgbClr val="FF0000"/>
          </a:solidFill>
          <a:ln>
            <a:noFill/>
          </a:ln>
        </p:spPr>
        <p:txBody>
          <a:bodyPr/>
          <a:lstStyle/>
          <a:p>
            <a:pPr eaLnBrk="1" fontAlgn="auto" hangingPunct="1">
              <a:spcBef>
                <a:spcPts val="0"/>
              </a:spcBef>
              <a:spcAft>
                <a:spcPts val="0"/>
              </a:spcAft>
              <a:defRPr/>
            </a:pPr>
            <a:endParaRPr lang="ru-RU">
              <a:latin typeface="+mn-lt"/>
            </a:endParaRPr>
          </a:p>
        </p:txBody>
      </p:sp>
      <p:grpSp>
        <p:nvGrpSpPr>
          <p:cNvPr id="116" name="Group 63">
            <a:extLst>
              <a:ext uri="{FF2B5EF4-FFF2-40B4-BE49-F238E27FC236}">
                <a16:creationId xmlns:a16="http://schemas.microsoft.com/office/drawing/2014/main" id="{AC95B919-148F-4216-B7C3-3D7E7D628252}"/>
              </a:ext>
            </a:extLst>
          </p:cNvPr>
          <p:cNvGrpSpPr>
            <a:grpSpLocks/>
          </p:cNvGrpSpPr>
          <p:nvPr/>
        </p:nvGrpSpPr>
        <p:grpSpPr bwMode="auto">
          <a:xfrm>
            <a:off x="2452558" y="1654240"/>
            <a:ext cx="2152426" cy="502803"/>
            <a:chOff x="4517230" y="1494502"/>
            <a:chExt cx="3193335" cy="746253"/>
          </a:xfrm>
          <a:solidFill>
            <a:srgbClr val="FF0000"/>
          </a:solidFill>
        </p:grpSpPr>
        <p:sp>
          <p:nvSpPr>
            <p:cNvPr id="117" name="Freeform 31">
              <a:extLst>
                <a:ext uri="{FF2B5EF4-FFF2-40B4-BE49-F238E27FC236}">
                  <a16:creationId xmlns:a16="http://schemas.microsoft.com/office/drawing/2014/main" id="{25164CBB-1792-4114-ADA7-D57009801C6F}"/>
                </a:ext>
              </a:extLst>
            </p:cNvPr>
            <p:cNvSpPr>
              <a:spLocks/>
            </p:cNvSpPr>
            <p:nvPr/>
          </p:nvSpPr>
          <p:spPr bwMode="auto">
            <a:xfrm rot="60000">
              <a:off x="4847356" y="1562776"/>
              <a:ext cx="2537844" cy="157190"/>
            </a:xfrm>
            <a:custGeom>
              <a:avLst/>
              <a:gdLst>
                <a:gd name="T0" fmla="*/ 330 w 657"/>
                <a:gd name="T1" fmla="*/ 23 h 38"/>
                <a:gd name="T2" fmla="*/ 12 w 657"/>
                <a:gd name="T3" fmla="*/ 0 h 38"/>
                <a:gd name="T4" fmla="*/ 0 w 657"/>
                <a:gd name="T5" fmla="*/ 16 h 38"/>
                <a:gd name="T6" fmla="*/ 330 w 657"/>
                <a:gd name="T7" fmla="*/ 38 h 38"/>
                <a:gd name="T8" fmla="*/ 657 w 657"/>
                <a:gd name="T9" fmla="*/ 16 h 38"/>
                <a:gd name="T10" fmla="*/ 647 w 657"/>
                <a:gd name="T11" fmla="*/ 0 h 38"/>
                <a:gd name="T12" fmla="*/ 330 w 657"/>
                <a:gd name="T13" fmla="*/ 23 h 38"/>
              </a:gdLst>
              <a:ahLst/>
              <a:cxnLst>
                <a:cxn ang="0">
                  <a:pos x="T0" y="T1"/>
                </a:cxn>
                <a:cxn ang="0">
                  <a:pos x="T2" y="T3"/>
                </a:cxn>
                <a:cxn ang="0">
                  <a:pos x="T4" y="T5"/>
                </a:cxn>
                <a:cxn ang="0">
                  <a:pos x="T6" y="T7"/>
                </a:cxn>
                <a:cxn ang="0">
                  <a:pos x="T8" y="T9"/>
                </a:cxn>
                <a:cxn ang="0">
                  <a:pos x="T10" y="T11"/>
                </a:cxn>
                <a:cxn ang="0">
                  <a:pos x="T12" y="T13"/>
                </a:cxn>
              </a:cxnLst>
              <a:rect l="0" t="0" r="r" b="b"/>
              <a:pathLst>
                <a:path w="657" h="38">
                  <a:moveTo>
                    <a:pt x="330" y="23"/>
                  </a:moveTo>
                  <a:cubicBezTo>
                    <a:pt x="201" y="23"/>
                    <a:pt x="86" y="14"/>
                    <a:pt x="12" y="0"/>
                  </a:cubicBezTo>
                  <a:cubicBezTo>
                    <a:pt x="7" y="5"/>
                    <a:pt x="3" y="10"/>
                    <a:pt x="0" y="16"/>
                  </a:cubicBezTo>
                  <a:cubicBezTo>
                    <a:pt x="81" y="30"/>
                    <a:pt x="199" y="38"/>
                    <a:pt x="330" y="38"/>
                  </a:cubicBezTo>
                  <a:cubicBezTo>
                    <a:pt x="459" y="38"/>
                    <a:pt x="575" y="30"/>
                    <a:pt x="657" y="16"/>
                  </a:cubicBezTo>
                  <a:cubicBezTo>
                    <a:pt x="653" y="10"/>
                    <a:pt x="650" y="5"/>
                    <a:pt x="647" y="0"/>
                  </a:cubicBezTo>
                  <a:cubicBezTo>
                    <a:pt x="572" y="14"/>
                    <a:pt x="458" y="23"/>
                    <a:pt x="330" y="23"/>
                  </a:cubicBezTo>
                  <a:close/>
                </a:path>
              </a:pathLst>
            </a:custGeom>
            <a:grpFill/>
            <a:ln>
              <a:noFill/>
            </a:ln>
            <a:effectLst>
              <a:outerShdw blurRad="177800" dist="63500" dir="16680000" algn="tr" rotWithShape="0">
                <a:prstClr val="black">
                  <a:alpha val="94000"/>
                </a:prstClr>
              </a:outerShdw>
            </a:effectLst>
          </p:spPr>
          <p:txBody>
            <a:bodyPr/>
            <a:lstStyle/>
            <a:p>
              <a:pPr eaLnBrk="1" fontAlgn="auto" hangingPunct="1">
                <a:spcBef>
                  <a:spcPts val="0"/>
                </a:spcBef>
                <a:spcAft>
                  <a:spcPts val="0"/>
                </a:spcAft>
                <a:defRPr/>
              </a:pPr>
              <a:endParaRPr lang="ru-RU">
                <a:latin typeface="+mn-lt"/>
              </a:endParaRPr>
            </a:p>
          </p:txBody>
        </p:sp>
        <p:sp>
          <p:nvSpPr>
            <p:cNvPr id="118" name="Freeform 18">
              <a:extLst>
                <a:ext uri="{FF2B5EF4-FFF2-40B4-BE49-F238E27FC236}">
                  <a16:creationId xmlns:a16="http://schemas.microsoft.com/office/drawing/2014/main" id="{4D1E7CD4-B3CA-44B8-998A-D0A47DC54334}"/>
                </a:ext>
              </a:extLst>
            </p:cNvPr>
            <p:cNvSpPr>
              <a:spLocks/>
            </p:cNvSpPr>
            <p:nvPr/>
          </p:nvSpPr>
          <p:spPr bwMode="auto">
            <a:xfrm>
              <a:off x="4842594" y="1494502"/>
              <a:ext cx="84119" cy="38107"/>
            </a:xfrm>
            <a:custGeom>
              <a:avLst/>
              <a:gdLst>
                <a:gd name="T0" fmla="*/ 22 w 22"/>
                <a:gd name="T1" fmla="*/ 1 h 10"/>
                <a:gd name="T2" fmla="*/ 3 w 22"/>
                <a:gd name="T3" fmla="*/ 3 h 10"/>
                <a:gd name="T4" fmla="*/ 3 w 22"/>
                <a:gd name="T5" fmla="*/ 3 h 10"/>
                <a:gd name="T6" fmla="*/ 3 w 22"/>
                <a:gd name="T7" fmla="*/ 8 h 10"/>
                <a:gd name="T8" fmla="*/ 3 w 22"/>
                <a:gd name="T9" fmla="*/ 8 h 10"/>
                <a:gd name="T10" fmla="*/ 14 w 22"/>
                <a:gd name="T11" fmla="*/ 10 h 10"/>
                <a:gd name="T12" fmla="*/ 22 w 22"/>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22" y="1"/>
                  </a:moveTo>
                  <a:cubicBezTo>
                    <a:pt x="16" y="0"/>
                    <a:pt x="7" y="2"/>
                    <a:pt x="3" y="3"/>
                  </a:cubicBezTo>
                  <a:cubicBezTo>
                    <a:pt x="3" y="3"/>
                    <a:pt x="3" y="3"/>
                    <a:pt x="3" y="3"/>
                  </a:cubicBezTo>
                  <a:cubicBezTo>
                    <a:pt x="0" y="5"/>
                    <a:pt x="2" y="7"/>
                    <a:pt x="3" y="8"/>
                  </a:cubicBezTo>
                  <a:cubicBezTo>
                    <a:pt x="3" y="8"/>
                    <a:pt x="3" y="8"/>
                    <a:pt x="3" y="8"/>
                  </a:cubicBezTo>
                  <a:cubicBezTo>
                    <a:pt x="7" y="8"/>
                    <a:pt x="11" y="9"/>
                    <a:pt x="14" y="10"/>
                  </a:cubicBezTo>
                  <a:cubicBezTo>
                    <a:pt x="17" y="7"/>
                    <a:pt x="19" y="4"/>
                    <a:pt x="22" y="1"/>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119" name="Freeform 19">
              <a:extLst>
                <a:ext uri="{FF2B5EF4-FFF2-40B4-BE49-F238E27FC236}">
                  <a16:creationId xmlns:a16="http://schemas.microsoft.com/office/drawing/2014/main" id="{0B25C650-D5CE-40A3-910A-3961B82EFA60}"/>
                </a:ext>
              </a:extLst>
            </p:cNvPr>
            <p:cNvSpPr>
              <a:spLocks/>
            </p:cNvSpPr>
            <p:nvPr/>
          </p:nvSpPr>
          <p:spPr bwMode="auto">
            <a:xfrm>
              <a:off x="7297907" y="1494502"/>
              <a:ext cx="87292" cy="38107"/>
            </a:xfrm>
            <a:custGeom>
              <a:avLst/>
              <a:gdLst>
                <a:gd name="T0" fmla="*/ 20 w 23"/>
                <a:gd name="T1" fmla="*/ 3 h 10"/>
                <a:gd name="T2" fmla="*/ 20 w 23"/>
                <a:gd name="T3" fmla="*/ 3 h 10"/>
                <a:gd name="T4" fmla="*/ 0 w 23"/>
                <a:gd name="T5" fmla="*/ 1 h 10"/>
                <a:gd name="T6" fmla="*/ 8 w 23"/>
                <a:gd name="T7" fmla="*/ 10 h 10"/>
                <a:gd name="T8" fmla="*/ 20 w 23"/>
                <a:gd name="T9" fmla="*/ 8 h 10"/>
                <a:gd name="T10" fmla="*/ 20 w 23"/>
                <a:gd name="T11" fmla="*/ 8 h 10"/>
                <a:gd name="T12" fmla="*/ 20 w 23"/>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20" y="3"/>
                  </a:moveTo>
                  <a:cubicBezTo>
                    <a:pt x="20" y="3"/>
                    <a:pt x="20" y="3"/>
                    <a:pt x="20" y="3"/>
                  </a:cubicBezTo>
                  <a:cubicBezTo>
                    <a:pt x="16" y="2"/>
                    <a:pt x="6" y="0"/>
                    <a:pt x="0" y="1"/>
                  </a:cubicBezTo>
                  <a:cubicBezTo>
                    <a:pt x="3" y="4"/>
                    <a:pt x="6" y="7"/>
                    <a:pt x="8" y="10"/>
                  </a:cubicBezTo>
                  <a:cubicBezTo>
                    <a:pt x="12" y="9"/>
                    <a:pt x="16" y="8"/>
                    <a:pt x="20" y="8"/>
                  </a:cubicBezTo>
                  <a:cubicBezTo>
                    <a:pt x="20" y="8"/>
                    <a:pt x="20" y="8"/>
                    <a:pt x="20" y="8"/>
                  </a:cubicBezTo>
                  <a:cubicBezTo>
                    <a:pt x="21" y="7"/>
                    <a:pt x="23" y="5"/>
                    <a:pt x="20"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120" name="Freeform 20">
              <a:extLst>
                <a:ext uri="{FF2B5EF4-FFF2-40B4-BE49-F238E27FC236}">
                  <a16:creationId xmlns:a16="http://schemas.microsoft.com/office/drawing/2014/main" id="{F24D961F-827E-4AC3-B267-F946A52A26CD}"/>
                </a:ext>
              </a:extLst>
            </p:cNvPr>
            <p:cNvSpPr>
              <a:spLocks/>
            </p:cNvSpPr>
            <p:nvPr/>
          </p:nvSpPr>
          <p:spPr bwMode="auto">
            <a:xfrm>
              <a:off x="4517230" y="1505917"/>
              <a:ext cx="3193335" cy="734838"/>
            </a:xfrm>
            <a:custGeom>
              <a:avLst/>
              <a:gdLst>
                <a:gd name="T0" fmla="*/ 754 w 836"/>
                <a:gd name="T1" fmla="*/ 3 h 190"/>
                <a:gd name="T2" fmla="*/ 748 w 836"/>
                <a:gd name="T3" fmla="*/ 0 h 190"/>
                <a:gd name="T4" fmla="*/ 749 w 836"/>
                <a:gd name="T5" fmla="*/ 3 h 190"/>
                <a:gd name="T6" fmla="*/ 746 w 836"/>
                <a:gd name="T7" fmla="*/ 5 h 190"/>
                <a:gd name="T8" fmla="*/ 418 w 836"/>
                <a:gd name="T9" fmla="*/ 30 h 190"/>
                <a:gd name="T10" fmla="*/ 90 w 836"/>
                <a:gd name="T11" fmla="*/ 5 h 190"/>
                <a:gd name="T12" fmla="*/ 87 w 836"/>
                <a:gd name="T13" fmla="*/ 3 h 190"/>
                <a:gd name="T14" fmla="*/ 88 w 836"/>
                <a:gd name="T15" fmla="*/ 0 h 190"/>
                <a:gd name="T16" fmla="*/ 82 w 836"/>
                <a:gd name="T17" fmla="*/ 3 h 190"/>
                <a:gd name="T18" fmla="*/ 0 w 836"/>
                <a:gd name="T19" fmla="*/ 153 h 190"/>
                <a:gd name="T20" fmla="*/ 418 w 836"/>
                <a:gd name="T21" fmla="*/ 190 h 190"/>
                <a:gd name="T22" fmla="*/ 836 w 836"/>
                <a:gd name="T23" fmla="*/ 153 h 190"/>
                <a:gd name="T24" fmla="*/ 754 w 836"/>
                <a:gd name="T25" fmla="*/ 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6" h="190">
                  <a:moveTo>
                    <a:pt x="754" y="3"/>
                  </a:moveTo>
                  <a:cubicBezTo>
                    <a:pt x="753" y="1"/>
                    <a:pt x="751" y="0"/>
                    <a:pt x="748" y="0"/>
                  </a:cubicBezTo>
                  <a:cubicBezTo>
                    <a:pt x="750" y="1"/>
                    <a:pt x="750" y="2"/>
                    <a:pt x="749" y="3"/>
                  </a:cubicBezTo>
                  <a:cubicBezTo>
                    <a:pt x="749" y="4"/>
                    <a:pt x="748" y="5"/>
                    <a:pt x="746" y="5"/>
                  </a:cubicBezTo>
                  <a:cubicBezTo>
                    <a:pt x="673" y="20"/>
                    <a:pt x="553" y="30"/>
                    <a:pt x="418" y="30"/>
                  </a:cubicBezTo>
                  <a:cubicBezTo>
                    <a:pt x="283" y="30"/>
                    <a:pt x="164" y="20"/>
                    <a:pt x="90" y="5"/>
                  </a:cubicBezTo>
                  <a:cubicBezTo>
                    <a:pt x="88" y="5"/>
                    <a:pt x="87" y="4"/>
                    <a:pt x="87" y="3"/>
                  </a:cubicBezTo>
                  <a:cubicBezTo>
                    <a:pt x="86" y="2"/>
                    <a:pt x="86" y="1"/>
                    <a:pt x="88" y="0"/>
                  </a:cubicBezTo>
                  <a:cubicBezTo>
                    <a:pt x="85" y="0"/>
                    <a:pt x="83" y="1"/>
                    <a:pt x="82" y="3"/>
                  </a:cubicBezTo>
                  <a:cubicBezTo>
                    <a:pt x="46" y="47"/>
                    <a:pt x="18" y="97"/>
                    <a:pt x="0" y="153"/>
                  </a:cubicBezTo>
                  <a:cubicBezTo>
                    <a:pt x="83" y="175"/>
                    <a:pt x="239" y="190"/>
                    <a:pt x="418" y="190"/>
                  </a:cubicBezTo>
                  <a:cubicBezTo>
                    <a:pt x="597" y="190"/>
                    <a:pt x="753" y="175"/>
                    <a:pt x="836" y="153"/>
                  </a:cubicBezTo>
                  <a:cubicBezTo>
                    <a:pt x="818" y="97"/>
                    <a:pt x="791" y="47"/>
                    <a:pt x="754"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grpSp>
        <p:nvGrpSpPr>
          <p:cNvPr id="121" name="Group 71">
            <a:extLst>
              <a:ext uri="{FF2B5EF4-FFF2-40B4-BE49-F238E27FC236}">
                <a16:creationId xmlns:a16="http://schemas.microsoft.com/office/drawing/2014/main" id="{147BAB05-2D6F-45D7-BEF5-F9500AFB89BA}"/>
              </a:ext>
            </a:extLst>
          </p:cNvPr>
          <p:cNvGrpSpPr>
            <a:grpSpLocks/>
          </p:cNvGrpSpPr>
          <p:nvPr/>
        </p:nvGrpSpPr>
        <p:grpSpPr bwMode="auto">
          <a:xfrm>
            <a:off x="2369114" y="2029738"/>
            <a:ext cx="2321454" cy="545595"/>
            <a:chOff x="4392777" y="2051050"/>
            <a:chExt cx="3444859" cy="810000"/>
          </a:xfrm>
          <a:solidFill>
            <a:srgbClr val="FF0000"/>
          </a:solidFill>
          <a:effectLst/>
        </p:grpSpPr>
        <p:sp>
          <p:nvSpPr>
            <p:cNvPr id="122" name="Freeform 33">
              <a:extLst>
                <a:ext uri="{FF2B5EF4-FFF2-40B4-BE49-F238E27FC236}">
                  <a16:creationId xmlns:a16="http://schemas.microsoft.com/office/drawing/2014/main" id="{0732B2FE-3572-4249-8727-6E252CFBEE78}"/>
                </a:ext>
              </a:extLst>
            </p:cNvPr>
            <p:cNvSpPr>
              <a:spLocks/>
            </p:cNvSpPr>
            <p:nvPr/>
          </p:nvSpPr>
          <p:spPr bwMode="auto">
            <a:xfrm rot="60000">
              <a:off x="4535651" y="2149521"/>
              <a:ext cx="3228960" cy="238235"/>
            </a:xfrm>
            <a:custGeom>
              <a:avLst/>
              <a:gdLst>
                <a:gd name="T0" fmla="*/ 424 w 846"/>
                <a:gd name="T1" fmla="*/ 35 h 59"/>
                <a:gd name="T2" fmla="*/ 7 w 846"/>
                <a:gd name="T3" fmla="*/ 0 h 59"/>
                <a:gd name="T4" fmla="*/ 0 w 846"/>
                <a:gd name="T5" fmla="*/ 27 h 59"/>
                <a:gd name="T6" fmla="*/ 424 w 846"/>
                <a:gd name="T7" fmla="*/ 59 h 59"/>
                <a:gd name="T8" fmla="*/ 846 w 846"/>
                <a:gd name="T9" fmla="*/ 27 h 59"/>
                <a:gd name="T10" fmla="*/ 841 w 846"/>
                <a:gd name="T11" fmla="*/ 0 h 59"/>
                <a:gd name="T12" fmla="*/ 424 w 846"/>
                <a:gd name="T13" fmla="*/ 35 h 59"/>
              </a:gdLst>
              <a:ahLst/>
              <a:cxnLst>
                <a:cxn ang="0">
                  <a:pos x="T0" y="T1"/>
                </a:cxn>
                <a:cxn ang="0">
                  <a:pos x="T2" y="T3"/>
                </a:cxn>
                <a:cxn ang="0">
                  <a:pos x="T4" y="T5"/>
                </a:cxn>
                <a:cxn ang="0">
                  <a:pos x="T6" y="T7"/>
                </a:cxn>
                <a:cxn ang="0">
                  <a:pos x="T8" y="T9"/>
                </a:cxn>
                <a:cxn ang="0">
                  <a:pos x="T10" y="T11"/>
                </a:cxn>
                <a:cxn ang="0">
                  <a:pos x="T12" y="T13"/>
                </a:cxn>
              </a:cxnLst>
              <a:rect l="0" t="0" r="r" b="b"/>
              <a:pathLst>
                <a:path w="846" h="59">
                  <a:moveTo>
                    <a:pt x="424" y="35"/>
                  </a:moveTo>
                  <a:cubicBezTo>
                    <a:pt x="249" y="35"/>
                    <a:pt x="95" y="21"/>
                    <a:pt x="7" y="0"/>
                  </a:cubicBezTo>
                  <a:cubicBezTo>
                    <a:pt x="5" y="9"/>
                    <a:pt x="2" y="17"/>
                    <a:pt x="0" y="27"/>
                  </a:cubicBezTo>
                  <a:cubicBezTo>
                    <a:pt x="94" y="46"/>
                    <a:pt x="249" y="59"/>
                    <a:pt x="424" y="59"/>
                  </a:cubicBezTo>
                  <a:cubicBezTo>
                    <a:pt x="598" y="59"/>
                    <a:pt x="752" y="46"/>
                    <a:pt x="846" y="27"/>
                  </a:cubicBezTo>
                  <a:cubicBezTo>
                    <a:pt x="845" y="16"/>
                    <a:pt x="843" y="8"/>
                    <a:pt x="841" y="0"/>
                  </a:cubicBezTo>
                  <a:cubicBezTo>
                    <a:pt x="753" y="21"/>
                    <a:pt x="599" y="35"/>
                    <a:pt x="424" y="35"/>
                  </a:cubicBezTo>
                  <a:close/>
                </a:path>
              </a:pathLst>
            </a:custGeom>
            <a:grpFill/>
            <a:ln>
              <a:noFill/>
            </a:ln>
            <a:effectLst>
              <a:outerShdw blurRad="177800" dist="101600" dir="15000000" algn="tr" rotWithShape="0">
                <a:prstClr val="black">
                  <a:alpha val="71000"/>
                </a:prstClr>
              </a:outerShdw>
            </a:effectLst>
          </p:spPr>
          <p:txBody>
            <a:bodyPr/>
            <a:lstStyle/>
            <a:p>
              <a:pPr eaLnBrk="1" fontAlgn="auto" hangingPunct="1">
                <a:spcBef>
                  <a:spcPts val="0"/>
                </a:spcBef>
                <a:spcAft>
                  <a:spcPts val="0"/>
                </a:spcAft>
                <a:defRPr/>
              </a:pPr>
              <a:endParaRPr lang="ru-RU">
                <a:latin typeface="+mn-lt"/>
              </a:endParaRPr>
            </a:p>
          </p:txBody>
        </p:sp>
        <p:sp>
          <p:nvSpPr>
            <p:cNvPr id="123" name="Freeform 30">
              <a:extLst>
                <a:ext uri="{FF2B5EF4-FFF2-40B4-BE49-F238E27FC236}">
                  <a16:creationId xmlns:a16="http://schemas.microsoft.com/office/drawing/2014/main" id="{047B21DB-621F-4F3B-9026-EC501D4DE231}"/>
                </a:ext>
              </a:extLst>
            </p:cNvPr>
            <p:cNvSpPr>
              <a:spLocks/>
            </p:cNvSpPr>
            <p:nvPr/>
          </p:nvSpPr>
          <p:spPr bwMode="auto">
            <a:xfrm rot="21540000">
              <a:off x="4461039" y="2546579"/>
              <a:ext cx="3335323" cy="257294"/>
            </a:xfrm>
            <a:custGeom>
              <a:avLst/>
              <a:gdLst>
                <a:gd name="T0" fmla="*/ 398 w 792"/>
                <a:gd name="T1" fmla="*/ 29 h 52"/>
                <a:gd name="T2" fmla="*/ 0 w 792"/>
                <a:gd name="T3" fmla="*/ 0 h 52"/>
                <a:gd name="T4" fmla="*/ 10 w 792"/>
                <a:gd name="T5" fmla="*/ 21 h 52"/>
                <a:gd name="T6" fmla="*/ 398 w 792"/>
                <a:gd name="T7" fmla="*/ 52 h 52"/>
                <a:gd name="T8" fmla="*/ 784 w 792"/>
                <a:gd name="T9" fmla="*/ 21 h 52"/>
                <a:gd name="T10" fmla="*/ 792 w 792"/>
                <a:gd name="T11" fmla="*/ 0 h 52"/>
                <a:gd name="T12" fmla="*/ 398 w 792"/>
                <a:gd name="T13" fmla="*/ 29 h 52"/>
              </a:gdLst>
              <a:ahLst/>
              <a:cxnLst>
                <a:cxn ang="0">
                  <a:pos x="T0" y="T1"/>
                </a:cxn>
                <a:cxn ang="0">
                  <a:pos x="T2" y="T3"/>
                </a:cxn>
                <a:cxn ang="0">
                  <a:pos x="T4" y="T5"/>
                </a:cxn>
                <a:cxn ang="0">
                  <a:pos x="T6" y="T7"/>
                </a:cxn>
                <a:cxn ang="0">
                  <a:pos x="T8" y="T9"/>
                </a:cxn>
                <a:cxn ang="0">
                  <a:pos x="T10" y="T11"/>
                </a:cxn>
                <a:cxn ang="0">
                  <a:pos x="T12" y="T13"/>
                </a:cxn>
              </a:cxnLst>
              <a:rect l="0" t="0" r="r" b="b"/>
              <a:pathLst>
                <a:path w="792" h="52">
                  <a:moveTo>
                    <a:pt x="398" y="29"/>
                  </a:moveTo>
                  <a:cubicBezTo>
                    <a:pt x="235" y="29"/>
                    <a:pt x="90" y="17"/>
                    <a:pt x="0" y="0"/>
                  </a:cubicBezTo>
                  <a:cubicBezTo>
                    <a:pt x="3" y="6"/>
                    <a:pt x="7" y="14"/>
                    <a:pt x="10" y="21"/>
                  </a:cubicBezTo>
                  <a:cubicBezTo>
                    <a:pt x="94" y="40"/>
                    <a:pt x="236" y="52"/>
                    <a:pt x="398" y="52"/>
                  </a:cubicBezTo>
                  <a:cubicBezTo>
                    <a:pt x="558" y="52"/>
                    <a:pt x="700" y="40"/>
                    <a:pt x="784" y="21"/>
                  </a:cubicBezTo>
                  <a:cubicBezTo>
                    <a:pt x="786" y="15"/>
                    <a:pt x="789" y="7"/>
                    <a:pt x="792" y="0"/>
                  </a:cubicBezTo>
                  <a:cubicBezTo>
                    <a:pt x="702" y="18"/>
                    <a:pt x="559" y="29"/>
                    <a:pt x="398" y="29"/>
                  </a:cubicBezTo>
                  <a:close/>
                </a:path>
              </a:pathLst>
            </a:custGeom>
            <a:grpFill/>
            <a:ln>
              <a:noFill/>
            </a:ln>
            <a:effectLst>
              <a:outerShdw blurRad="177800" dist="139700" dir="7200000" algn="tr" rotWithShape="0">
                <a:prstClr val="black">
                  <a:alpha val="71000"/>
                </a:prstClr>
              </a:outerShdw>
            </a:effectLst>
          </p:spPr>
          <p:txBody>
            <a:bodyPr/>
            <a:lstStyle/>
            <a:p>
              <a:pPr eaLnBrk="1" fontAlgn="auto" hangingPunct="1">
                <a:spcBef>
                  <a:spcPts val="0"/>
                </a:spcBef>
                <a:spcAft>
                  <a:spcPts val="0"/>
                </a:spcAft>
                <a:defRPr/>
              </a:pPr>
              <a:r>
                <a:rPr lang="en-US" dirty="0">
                  <a:latin typeface="+mn-lt"/>
                </a:rPr>
                <a:t> </a:t>
              </a:r>
              <a:endParaRPr lang="ru-RU" dirty="0">
                <a:latin typeface="+mn-lt"/>
              </a:endParaRPr>
            </a:p>
          </p:txBody>
        </p:sp>
        <p:sp>
          <p:nvSpPr>
            <p:cNvPr id="124" name="Freeform 24">
              <a:extLst>
                <a:ext uri="{FF2B5EF4-FFF2-40B4-BE49-F238E27FC236}">
                  <a16:creationId xmlns:a16="http://schemas.microsoft.com/office/drawing/2014/main" id="{B0BF8578-0643-4C7A-AE92-00620EA11FBB}"/>
                </a:ext>
              </a:extLst>
            </p:cNvPr>
            <p:cNvSpPr>
              <a:spLocks/>
            </p:cNvSpPr>
            <p:nvPr/>
          </p:nvSpPr>
          <p:spPr bwMode="auto">
            <a:xfrm>
              <a:off x="4392777" y="2062082"/>
              <a:ext cx="3444859" cy="798968"/>
            </a:xfrm>
            <a:custGeom>
              <a:avLst/>
              <a:gdLst>
                <a:gd name="T0" fmla="*/ 3368476 w 902"/>
                <a:gd name="T1" fmla="*/ 19299 h 207"/>
                <a:gd name="T2" fmla="*/ 3353200 w 902"/>
                <a:gd name="T3" fmla="*/ 0 h 207"/>
                <a:gd name="T4" fmla="*/ 3341742 w 902"/>
                <a:gd name="T5" fmla="*/ 23158 h 207"/>
                <a:gd name="T6" fmla="*/ 1722430 w 902"/>
                <a:gd name="T7" fmla="*/ 165969 h 207"/>
                <a:gd name="T8" fmla="*/ 103117 w 902"/>
                <a:gd name="T9" fmla="*/ 23158 h 207"/>
                <a:gd name="T10" fmla="*/ 91659 w 902"/>
                <a:gd name="T11" fmla="*/ 0 h 207"/>
                <a:gd name="T12" fmla="*/ 76383 w 902"/>
                <a:gd name="T13" fmla="*/ 19299 h 207"/>
                <a:gd name="T14" fmla="*/ 0 w 902"/>
                <a:gd name="T15" fmla="*/ 536505 h 207"/>
                <a:gd name="T16" fmla="*/ 3819 w 902"/>
                <a:gd name="T17" fmla="*/ 632999 h 207"/>
                <a:gd name="T18" fmla="*/ 1722430 w 902"/>
                <a:gd name="T19" fmla="*/ 798968 h 207"/>
                <a:gd name="T20" fmla="*/ 3441040 w 902"/>
                <a:gd name="T21" fmla="*/ 632999 h 207"/>
                <a:gd name="T22" fmla="*/ 3444859 w 902"/>
                <a:gd name="T23" fmla="*/ 536505 h 207"/>
                <a:gd name="T24" fmla="*/ 3368476 w 902"/>
                <a:gd name="T25" fmla="*/ 1929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2" h="207">
                  <a:moveTo>
                    <a:pt x="882" y="5"/>
                  </a:moveTo>
                  <a:cubicBezTo>
                    <a:pt x="881" y="3"/>
                    <a:pt x="880" y="1"/>
                    <a:pt x="878" y="0"/>
                  </a:cubicBezTo>
                  <a:cubicBezTo>
                    <a:pt x="881" y="3"/>
                    <a:pt x="876" y="6"/>
                    <a:pt x="875" y="6"/>
                  </a:cubicBezTo>
                  <a:cubicBezTo>
                    <a:pt x="788" y="28"/>
                    <a:pt x="631" y="43"/>
                    <a:pt x="451" y="43"/>
                  </a:cubicBezTo>
                  <a:cubicBezTo>
                    <a:pt x="272" y="43"/>
                    <a:pt x="115" y="28"/>
                    <a:pt x="27" y="6"/>
                  </a:cubicBezTo>
                  <a:cubicBezTo>
                    <a:pt x="26" y="6"/>
                    <a:pt x="21" y="3"/>
                    <a:pt x="24" y="0"/>
                  </a:cubicBezTo>
                  <a:cubicBezTo>
                    <a:pt x="22" y="1"/>
                    <a:pt x="21" y="3"/>
                    <a:pt x="20" y="5"/>
                  </a:cubicBezTo>
                  <a:cubicBezTo>
                    <a:pt x="7" y="47"/>
                    <a:pt x="0" y="92"/>
                    <a:pt x="0" y="139"/>
                  </a:cubicBezTo>
                  <a:cubicBezTo>
                    <a:pt x="0" y="147"/>
                    <a:pt x="0" y="156"/>
                    <a:pt x="1" y="164"/>
                  </a:cubicBezTo>
                  <a:cubicBezTo>
                    <a:pt x="82" y="189"/>
                    <a:pt x="253" y="207"/>
                    <a:pt x="451" y="207"/>
                  </a:cubicBezTo>
                  <a:cubicBezTo>
                    <a:pt x="649" y="207"/>
                    <a:pt x="820" y="189"/>
                    <a:pt x="901" y="164"/>
                  </a:cubicBezTo>
                  <a:cubicBezTo>
                    <a:pt x="902" y="156"/>
                    <a:pt x="902" y="147"/>
                    <a:pt x="902" y="139"/>
                  </a:cubicBezTo>
                  <a:cubicBezTo>
                    <a:pt x="902" y="92"/>
                    <a:pt x="895" y="47"/>
                    <a:pt x="88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25" name="Freeform 25">
              <a:extLst>
                <a:ext uri="{FF2B5EF4-FFF2-40B4-BE49-F238E27FC236}">
                  <a16:creationId xmlns:a16="http://schemas.microsoft.com/office/drawing/2014/main" id="{1C41027D-E30C-4368-9524-7F30FC84D9BB}"/>
                </a:ext>
              </a:extLst>
            </p:cNvPr>
            <p:cNvSpPr>
              <a:spLocks/>
            </p:cNvSpPr>
            <p:nvPr/>
          </p:nvSpPr>
          <p:spPr bwMode="auto">
            <a:xfrm>
              <a:off x="4476914" y="2051050"/>
              <a:ext cx="55563" cy="42883"/>
            </a:xfrm>
            <a:custGeom>
              <a:avLst/>
              <a:gdLst>
                <a:gd name="T0" fmla="*/ 2 w 15"/>
                <a:gd name="T1" fmla="*/ 3 h 11"/>
                <a:gd name="T2" fmla="*/ 5 w 15"/>
                <a:gd name="T3" fmla="*/ 9 h 11"/>
                <a:gd name="T4" fmla="*/ 5 w 15"/>
                <a:gd name="T5" fmla="*/ 9 h 11"/>
                <a:gd name="T6" fmla="*/ 12 w 15"/>
                <a:gd name="T7" fmla="*/ 11 h 11"/>
                <a:gd name="T8" fmla="*/ 15 w 15"/>
                <a:gd name="T9" fmla="*/ 0 h 11"/>
                <a:gd name="T10" fmla="*/ 2 w 15"/>
                <a:gd name="T11" fmla="*/ 3 h 11"/>
                <a:gd name="T12" fmla="*/ 2 w 15"/>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15" h="11">
                  <a:moveTo>
                    <a:pt x="2" y="3"/>
                  </a:moveTo>
                  <a:cubicBezTo>
                    <a:pt x="0" y="7"/>
                    <a:pt x="4" y="9"/>
                    <a:pt x="5" y="9"/>
                  </a:cubicBezTo>
                  <a:cubicBezTo>
                    <a:pt x="5" y="9"/>
                    <a:pt x="5" y="9"/>
                    <a:pt x="5" y="9"/>
                  </a:cubicBezTo>
                  <a:cubicBezTo>
                    <a:pt x="7" y="10"/>
                    <a:pt x="10" y="10"/>
                    <a:pt x="12" y="11"/>
                  </a:cubicBezTo>
                  <a:cubicBezTo>
                    <a:pt x="13" y="7"/>
                    <a:pt x="14" y="4"/>
                    <a:pt x="15" y="0"/>
                  </a:cubicBezTo>
                  <a:cubicBezTo>
                    <a:pt x="10" y="0"/>
                    <a:pt x="5" y="1"/>
                    <a:pt x="2" y="3"/>
                  </a:cubicBezTo>
                  <a:cubicBezTo>
                    <a:pt x="2" y="3"/>
                    <a:pt x="2" y="3"/>
                    <a:pt x="2"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126" name="Freeform 26">
              <a:extLst>
                <a:ext uri="{FF2B5EF4-FFF2-40B4-BE49-F238E27FC236}">
                  <a16:creationId xmlns:a16="http://schemas.microsoft.com/office/drawing/2014/main" id="{30587862-8BE2-4B71-BC29-C86B7F86549E}"/>
                </a:ext>
              </a:extLst>
            </p:cNvPr>
            <p:cNvSpPr>
              <a:spLocks/>
            </p:cNvSpPr>
            <p:nvPr/>
          </p:nvSpPr>
          <p:spPr bwMode="auto">
            <a:xfrm>
              <a:off x="7697937" y="2051050"/>
              <a:ext cx="60325" cy="42883"/>
            </a:xfrm>
            <a:custGeom>
              <a:avLst/>
              <a:gdLst>
                <a:gd name="T0" fmla="*/ 10 w 16"/>
                <a:gd name="T1" fmla="*/ 9 h 11"/>
                <a:gd name="T2" fmla="*/ 13 w 16"/>
                <a:gd name="T3" fmla="*/ 3 h 11"/>
                <a:gd name="T4" fmla="*/ 16 w 16"/>
                <a:gd name="T5" fmla="*/ 7 h 11"/>
                <a:gd name="T6" fmla="*/ 0 w 16"/>
                <a:gd name="T7" fmla="*/ 0 h 11"/>
                <a:gd name="T8" fmla="*/ 3 w 16"/>
                <a:gd name="T9" fmla="*/ 11 h 11"/>
                <a:gd name="T10" fmla="*/ 10 w 16"/>
                <a:gd name="T11" fmla="*/ 9 h 11"/>
              </a:gdLst>
              <a:ahLst/>
              <a:cxnLst>
                <a:cxn ang="0">
                  <a:pos x="T0" y="T1"/>
                </a:cxn>
                <a:cxn ang="0">
                  <a:pos x="T2" y="T3"/>
                </a:cxn>
                <a:cxn ang="0">
                  <a:pos x="T4" y="T5"/>
                </a:cxn>
                <a:cxn ang="0">
                  <a:pos x="T6" y="T7"/>
                </a:cxn>
                <a:cxn ang="0">
                  <a:pos x="T8" y="T9"/>
                </a:cxn>
                <a:cxn ang="0">
                  <a:pos x="T10" y="T11"/>
                </a:cxn>
              </a:cxnLst>
              <a:rect l="0" t="0" r="r" b="b"/>
              <a:pathLst>
                <a:path w="16" h="11">
                  <a:moveTo>
                    <a:pt x="10" y="9"/>
                  </a:moveTo>
                  <a:cubicBezTo>
                    <a:pt x="11" y="9"/>
                    <a:pt x="16" y="6"/>
                    <a:pt x="13" y="3"/>
                  </a:cubicBezTo>
                  <a:cubicBezTo>
                    <a:pt x="14" y="4"/>
                    <a:pt x="16" y="5"/>
                    <a:pt x="16" y="7"/>
                  </a:cubicBezTo>
                  <a:cubicBezTo>
                    <a:pt x="15" y="2"/>
                    <a:pt x="8" y="0"/>
                    <a:pt x="0" y="0"/>
                  </a:cubicBezTo>
                  <a:cubicBezTo>
                    <a:pt x="1" y="4"/>
                    <a:pt x="2" y="7"/>
                    <a:pt x="3" y="11"/>
                  </a:cubicBezTo>
                  <a:cubicBezTo>
                    <a:pt x="6" y="10"/>
                    <a:pt x="8" y="10"/>
                    <a:pt x="10" y="9"/>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sp>
        <p:nvSpPr>
          <p:cNvPr id="127" name="TextBox 3">
            <a:extLst>
              <a:ext uri="{FF2B5EF4-FFF2-40B4-BE49-F238E27FC236}">
                <a16:creationId xmlns:a16="http://schemas.microsoft.com/office/drawing/2014/main" id="{F12CF79E-93BF-4F5A-9683-58A406515B62}"/>
              </a:ext>
            </a:extLst>
          </p:cNvPr>
          <p:cNvSpPr txBox="1">
            <a:spLocks noChangeArrowheads="1"/>
          </p:cNvSpPr>
          <p:nvPr/>
        </p:nvSpPr>
        <p:spPr bwMode="auto">
          <a:xfrm>
            <a:off x="2892763" y="3461367"/>
            <a:ext cx="12923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it-IT" sz="1100" b="1" dirty="0">
                <a:solidFill>
                  <a:schemeClr val="bg1"/>
                </a:solidFill>
              </a:rPr>
              <a:t>ILLUMINAZIONE</a:t>
            </a:r>
            <a:endParaRPr lang="ru-RU" altLang="it-IT" sz="1100" b="1" dirty="0">
              <a:solidFill>
                <a:schemeClr val="bg1"/>
              </a:solidFill>
            </a:endParaRPr>
          </a:p>
        </p:txBody>
      </p:sp>
      <p:sp>
        <p:nvSpPr>
          <p:cNvPr id="134" name="TextBox 3">
            <a:extLst>
              <a:ext uri="{FF2B5EF4-FFF2-40B4-BE49-F238E27FC236}">
                <a16:creationId xmlns:a16="http://schemas.microsoft.com/office/drawing/2014/main" id="{FDFBD4B9-B880-482E-9298-F5B38B4FB5EB}"/>
              </a:ext>
            </a:extLst>
          </p:cNvPr>
          <p:cNvSpPr txBox="1">
            <a:spLocks noChangeArrowheads="1"/>
          </p:cNvSpPr>
          <p:nvPr/>
        </p:nvSpPr>
        <p:spPr bwMode="auto">
          <a:xfrm>
            <a:off x="3179701" y="2251355"/>
            <a:ext cx="71846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it-IT" sz="1100" b="1" dirty="0">
                <a:solidFill>
                  <a:schemeClr val="bg2"/>
                </a:solidFill>
              </a:rPr>
              <a:t>CALORE</a:t>
            </a:r>
            <a:endParaRPr lang="ru-RU" altLang="it-IT" sz="1100" b="1" dirty="0">
              <a:solidFill>
                <a:schemeClr val="bg2"/>
              </a:solidFill>
            </a:endParaRPr>
          </a:p>
        </p:txBody>
      </p:sp>
      <p:sp>
        <p:nvSpPr>
          <p:cNvPr id="156" name="Rectangle 2">
            <a:extLst>
              <a:ext uri="{FF2B5EF4-FFF2-40B4-BE49-F238E27FC236}">
                <a16:creationId xmlns:a16="http://schemas.microsoft.com/office/drawing/2014/main" id="{07AABBF0-3D25-4BC6-A30A-C082B67ADA28}"/>
              </a:ext>
            </a:extLst>
          </p:cNvPr>
          <p:cNvSpPr txBox="1">
            <a:spLocks noChangeArrowheads="1"/>
          </p:cNvSpPr>
          <p:nvPr/>
        </p:nvSpPr>
        <p:spPr bwMode="auto">
          <a:xfrm>
            <a:off x="6709987" y="5198040"/>
            <a:ext cx="3612279" cy="8290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chemeClr val="accent2"/>
                </a:solidFill>
                <a:latin typeface="Calibri"/>
                <a:ea typeface="+mn-ea"/>
                <a:cs typeface="+mn-cs"/>
              </a:rPr>
              <a:t>90% </a:t>
            </a:r>
            <a:r>
              <a:rPr lang="it-IT" sz="2000" b="1" dirty="0">
                <a:solidFill>
                  <a:srgbClr val="777877"/>
                </a:solidFill>
                <a:latin typeface="Calibri"/>
                <a:ea typeface="+mn-ea"/>
                <a:cs typeface="+mn-cs"/>
              </a:rPr>
              <a:t>energia per illuminare</a:t>
            </a:r>
          </a:p>
          <a:p>
            <a:pPr eaLnBrk="1" hangingPunct="1">
              <a:buFont typeface="Webdings" panose="05030102010509060703" pitchFamily="18" charset="2"/>
              <a:buNone/>
            </a:pPr>
            <a:r>
              <a:rPr lang="it-IT" sz="2000" b="1" dirty="0">
                <a:solidFill>
                  <a:schemeClr val="accent2"/>
                </a:solidFill>
                <a:latin typeface="Calibri"/>
                <a:ea typeface="+mn-ea"/>
                <a:cs typeface="+mn-cs"/>
              </a:rPr>
              <a:t>10% </a:t>
            </a:r>
            <a:r>
              <a:rPr lang="it-IT" sz="2000" b="1" dirty="0">
                <a:solidFill>
                  <a:srgbClr val="777877"/>
                </a:solidFill>
                <a:latin typeface="Calibri"/>
                <a:ea typeface="+mn-ea"/>
                <a:cs typeface="+mn-cs"/>
              </a:rPr>
              <a:t>energia dispersa in calore</a:t>
            </a:r>
          </a:p>
        </p:txBody>
      </p:sp>
      <p:sp>
        <p:nvSpPr>
          <p:cNvPr id="157" name="Rectangle 2">
            <a:extLst>
              <a:ext uri="{FF2B5EF4-FFF2-40B4-BE49-F238E27FC236}">
                <a16:creationId xmlns:a16="http://schemas.microsoft.com/office/drawing/2014/main" id="{1F940604-4ECA-44D3-9365-7F795E5BB1AB}"/>
              </a:ext>
            </a:extLst>
          </p:cNvPr>
          <p:cNvSpPr txBox="1">
            <a:spLocks noChangeArrowheads="1"/>
          </p:cNvSpPr>
          <p:nvPr/>
        </p:nvSpPr>
        <p:spPr bwMode="auto">
          <a:xfrm>
            <a:off x="7611623" y="4995583"/>
            <a:ext cx="1827189"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rgbClr val="777877"/>
                </a:solidFill>
                <a:latin typeface="Calibri"/>
                <a:ea typeface="+mn-ea"/>
                <a:cs typeface="+mn-cs"/>
              </a:rPr>
              <a:t>LED</a:t>
            </a:r>
          </a:p>
        </p:txBody>
      </p:sp>
      <p:grpSp>
        <p:nvGrpSpPr>
          <p:cNvPr id="226" name="Group 45">
            <a:extLst>
              <a:ext uri="{FF2B5EF4-FFF2-40B4-BE49-F238E27FC236}">
                <a16:creationId xmlns:a16="http://schemas.microsoft.com/office/drawing/2014/main" id="{BFD12777-4DA2-4F88-8B3D-AFFD1327D06F}"/>
              </a:ext>
            </a:extLst>
          </p:cNvPr>
          <p:cNvGrpSpPr>
            <a:grpSpLocks/>
          </p:cNvGrpSpPr>
          <p:nvPr/>
        </p:nvGrpSpPr>
        <p:grpSpPr bwMode="auto">
          <a:xfrm>
            <a:off x="7913233" y="3793425"/>
            <a:ext cx="1211007" cy="1075144"/>
            <a:chOff x="5219073" y="4616028"/>
            <a:chExt cx="1798305" cy="1596411"/>
          </a:xfrm>
        </p:grpSpPr>
        <p:sp>
          <p:nvSpPr>
            <p:cNvPr id="227" name="Freeform 5">
              <a:extLst>
                <a:ext uri="{FF2B5EF4-FFF2-40B4-BE49-F238E27FC236}">
                  <a16:creationId xmlns:a16="http://schemas.microsoft.com/office/drawing/2014/main" id="{63893160-0449-45C6-8F20-38E4FF11F45E}"/>
                </a:ext>
              </a:extLst>
            </p:cNvPr>
            <p:cNvSpPr>
              <a:spLocks/>
            </p:cNvSpPr>
            <p:nvPr/>
          </p:nvSpPr>
          <p:spPr bwMode="auto">
            <a:xfrm>
              <a:off x="5292620" y="4952039"/>
              <a:ext cx="1651210" cy="142769"/>
            </a:xfrm>
            <a:custGeom>
              <a:avLst/>
              <a:gdLst>
                <a:gd name="T0" fmla="*/ 409 w 428"/>
                <a:gd name="T1" fmla="*/ 37 h 37"/>
                <a:gd name="T2" fmla="*/ 18 w 428"/>
                <a:gd name="T3" fmla="*/ 37 h 37"/>
                <a:gd name="T4" fmla="*/ 0 w 428"/>
                <a:gd name="T5" fmla="*/ 19 h 37"/>
                <a:gd name="T6" fmla="*/ 0 w 428"/>
                <a:gd name="T7" fmla="*/ 19 h 37"/>
                <a:gd name="T8" fmla="*/ 18 w 428"/>
                <a:gd name="T9" fmla="*/ 0 h 37"/>
                <a:gd name="T10" fmla="*/ 409 w 428"/>
                <a:gd name="T11" fmla="*/ 0 h 37"/>
                <a:gd name="T12" fmla="*/ 428 w 428"/>
                <a:gd name="T13" fmla="*/ 19 h 37"/>
                <a:gd name="T14" fmla="*/ 428 w 428"/>
                <a:gd name="T15" fmla="*/ 19 h 37"/>
                <a:gd name="T16" fmla="*/ 409 w 428"/>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37">
                  <a:moveTo>
                    <a:pt x="409" y="37"/>
                  </a:moveTo>
                  <a:cubicBezTo>
                    <a:pt x="18" y="37"/>
                    <a:pt x="18" y="37"/>
                    <a:pt x="18" y="37"/>
                  </a:cubicBezTo>
                  <a:cubicBezTo>
                    <a:pt x="8" y="37"/>
                    <a:pt x="0" y="29"/>
                    <a:pt x="0" y="19"/>
                  </a:cubicBezTo>
                  <a:cubicBezTo>
                    <a:pt x="0" y="19"/>
                    <a:pt x="0" y="19"/>
                    <a:pt x="0" y="19"/>
                  </a:cubicBezTo>
                  <a:cubicBezTo>
                    <a:pt x="0" y="8"/>
                    <a:pt x="8" y="0"/>
                    <a:pt x="18" y="0"/>
                  </a:cubicBezTo>
                  <a:cubicBezTo>
                    <a:pt x="409" y="0"/>
                    <a:pt x="409" y="0"/>
                    <a:pt x="409" y="0"/>
                  </a:cubicBezTo>
                  <a:cubicBezTo>
                    <a:pt x="419" y="0"/>
                    <a:pt x="428" y="8"/>
                    <a:pt x="428" y="19"/>
                  </a:cubicBezTo>
                  <a:cubicBezTo>
                    <a:pt x="428" y="19"/>
                    <a:pt x="428" y="19"/>
                    <a:pt x="428" y="19"/>
                  </a:cubicBezTo>
                  <a:cubicBezTo>
                    <a:pt x="428" y="29"/>
                    <a:pt x="419" y="37"/>
                    <a:pt x="409"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28" name="Freeform 6">
              <a:extLst>
                <a:ext uri="{FF2B5EF4-FFF2-40B4-BE49-F238E27FC236}">
                  <a16:creationId xmlns:a16="http://schemas.microsoft.com/office/drawing/2014/main" id="{474EBD6B-670D-4F7D-98E0-F0A9CE15F1B3}"/>
                </a:ext>
              </a:extLst>
            </p:cNvPr>
            <p:cNvSpPr>
              <a:spLocks/>
            </p:cNvSpPr>
            <p:nvPr/>
          </p:nvSpPr>
          <p:spPr bwMode="auto">
            <a:xfrm>
              <a:off x="5312809" y="5189986"/>
              <a:ext cx="1607947" cy="147095"/>
            </a:xfrm>
            <a:custGeom>
              <a:avLst/>
              <a:gdLst>
                <a:gd name="T0" fmla="*/ 399 w 417"/>
                <a:gd name="T1" fmla="*/ 38 h 38"/>
                <a:gd name="T2" fmla="*/ 19 w 417"/>
                <a:gd name="T3" fmla="*/ 38 h 38"/>
                <a:gd name="T4" fmla="*/ 0 w 417"/>
                <a:gd name="T5" fmla="*/ 19 h 38"/>
                <a:gd name="T6" fmla="*/ 0 w 417"/>
                <a:gd name="T7" fmla="*/ 19 h 38"/>
                <a:gd name="T8" fmla="*/ 19 w 417"/>
                <a:gd name="T9" fmla="*/ 0 h 38"/>
                <a:gd name="T10" fmla="*/ 399 w 417"/>
                <a:gd name="T11" fmla="*/ 0 h 38"/>
                <a:gd name="T12" fmla="*/ 417 w 417"/>
                <a:gd name="T13" fmla="*/ 19 h 38"/>
                <a:gd name="T14" fmla="*/ 417 w 417"/>
                <a:gd name="T15" fmla="*/ 19 h 38"/>
                <a:gd name="T16" fmla="*/ 399 w 41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38">
                  <a:moveTo>
                    <a:pt x="399" y="38"/>
                  </a:moveTo>
                  <a:cubicBezTo>
                    <a:pt x="19" y="38"/>
                    <a:pt x="19" y="38"/>
                    <a:pt x="19" y="38"/>
                  </a:cubicBezTo>
                  <a:cubicBezTo>
                    <a:pt x="8" y="38"/>
                    <a:pt x="0" y="29"/>
                    <a:pt x="0" y="19"/>
                  </a:cubicBezTo>
                  <a:cubicBezTo>
                    <a:pt x="0" y="19"/>
                    <a:pt x="0" y="19"/>
                    <a:pt x="0" y="19"/>
                  </a:cubicBezTo>
                  <a:cubicBezTo>
                    <a:pt x="0" y="9"/>
                    <a:pt x="8" y="0"/>
                    <a:pt x="19" y="0"/>
                  </a:cubicBezTo>
                  <a:cubicBezTo>
                    <a:pt x="399" y="0"/>
                    <a:pt x="399" y="0"/>
                    <a:pt x="399" y="0"/>
                  </a:cubicBezTo>
                  <a:cubicBezTo>
                    <a:pt x="409" y="0"/>
                    <a:pt x="417" y="9"/>
                    <a:pt x="417" y="19"/>
                  </a:cubicBezTo>
                  <a:cubicBezTo>
                    <a:pt x="417" y="19"/>
                    <a:pt x="417" y="19"/>
                    <a:pt x="417" y="19"/>
                  </a:cubicBezTo>
                  <a:cubicBezTo>
                    <a:pt x="417" y="29"/>
                    <a:pt x="409" y="38"/>
                    <a:pt x="399" y="38"/>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29" name="Freeform 7">
              <a:extLst>
                <a:ext uri="{FF2B5EF4-FFF2-40B4-BE49-F238E27FC236}">
                  <a16:creationId xmlns:a16="http://schemas.microsoft.com/office/drawing/2014/main" id="{2482B61A-4A93-4D26-8E84-45885EB542D3}"/>
                </a:ext>
              </a:extLst>
            </p:cNvPr>
            <p:cNvSpPr>
              <a:spLocks/>
            </p:cNvSpPr>
            <p:nvPr/>
          </p:nvSpPr>
          <p:spPr bwMode="auto">
            <a:xfrm>
              <a:off x="5331557" y="5433702"/>
              <a:ext cx="1569010" cy="142769"/>
            </a:xfrm>
            <a:custGeom>
              <a:avLst/>
              <a:gdLst>
                <a:gd name="T0" fmla="*/ 388 w 407"/>
                <a:gd name="T1" fmla="*/ 37 h 37"/>
                <a:gd name="T2" fmla="*/ 19 w 407"/>
                <a:gd name="T3" fmla="*/ 37 h 37"/>
                <a:gd name="T4" fmla="*/ 0 w 407"/>
                <a:gd name="T5" fmla="*/ 18 h 37"/>
                <a:gd name="T6" fmla="*/ 0 w 407"/>
                <a:gd name="T7" fmla="*/ 18 h 37"/>
                <a:gd name="T8" fmla="*/ 19 w 407"/>
                <a:gd name="T9" fmla="*/ 0 h 37"/>
                <a:gd name="T10" fmla="*/ 388 w 407"/>
                <a:gd name="T11" fmla="*/ 0 h 37"/>
                <a:gd name="T12" fmla="*/ 407 w 407"/>
                <a:gd name="T13" fmla="*/ 18 h 37"/>
                <a:gd name="T14" fmla="*/ 407 w 407"/>
                <a:gd name="T15" fmla="*/ 18 h 37"/>
                <a:gd name="T16" fmla="*/ 388 w 407"/>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37">
                  <a:moveTo>
                    <a:pt x="388" y="37"/>
                  </a:moveTo>
                  <a:cubicBezTo>
                    <a:pt x="19" y="37"/>
                    <a:pt x="19" y="37"/>
                    <a:pt x="19" y="37"/>
                  </a:cubicBezTo>
                  <a:cubicBezTo>
                    <a:pt x="9" y="37"/>
                    <a:pt x="0" y="29"/>
                    <a:pt x="0" y="18"/>
                  </a:cubicBezTo>
                  <a:cubicBezTo>
                    <a:pt x="0" y="18"/>
                    <a:pt x="0" y="18"/>
                    <a:pt x="0" y="18"/>
                  </a:cubicBezTo>
                  <a:cubicBezTo>
                    <a:pt x="0" y="8"/>
                    <a:pt x="9" y="0"/>
                    <a:pt x="19" y="0"/>
                  </a:cubicBezTo>
                  <a:cubicBezTo>
                    <a:pt x="388" y="0"/>
                    <a:pt x="388" y="0"/>
                    <a:pt x="388" y="0"/>
                  </a:cubicBezTo>
                  <a:cubicBezTo>
                    <a:pt x="399" y="0"/>
                    <a:pt x="407" y="8"/>
                    <a:pt x="407" y="18"/>
                  </a:cubicBezTo>
                  <a:cubicBezTo>
                    <a:pt x="407" y="18"/>
                    <a:pt x="407" y="18"/>
                    <a:pt x="407" y="18"/>
                  </a:cubicBezTo>
                  <a:cubicBezTo>
                    <a:pt x="407" y="29"/>
                    <a:pt x="399" y="37"/>
                    <a:pt x="388"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0" name="Freeform 8">
              <a:extLst>
                <a:ext uri="{FF2B5EF4-FFF2-40B4-BE49-F238E27FC236}">
                  <a16:creationId xmlns:a16="http://schemas.microsoft.com/office/drawing/2014/main" id="{7680C36A-3FE8-4055-B356-BABBA7B807F5}"/>
                </a:ext>
              </a:extLst>
            </p:cNvPr>
            <p:cNvSpPr>
              <a:spLocks/>
            </p:cNvSpPr>
            <p:nvPr/>
          </p:nvSpPr>
          <p:spPr bwMode="auto">
            <a:xfrm>
              <a:off x="5354631" y="5673092"/>
              <a:ext cx="1522863" cy="141326"/>
            </a:xfrm>
            <a:custGeom>
              <a:avLst/>
              <a:gdLst>
                <a:gd name="T0" fmla="*/ 377 w 395"/>
                <a:gd name="T1" fmla="*/ 37 h 37"/>
                <a:gd name="T2" fmla="*/ 18 w 395"/>
                <a:gd name="T3" fmla="*/ 37 h 37"/>
                <a:gd name="T4" fmla="*/ 0 w 395"/>
                <a:gd name="T5" fmla="*/ 19 h 37"/>
                <a:gd name="T6" fmla="*/ 0 w 395"/>
                <a:gd name="T7" fmla="*/ 19 h 37"/>
                <a:gd name="T8" fmla="*/ 18 w 395"/>
                <a:gd name="T9" fmla="*/ 0 h 37"/>
                <a:gd name="T10" fmla="*/ 377 w 395"/>
                <a:gd name="T11" fmla="*/ 0 h 37"/>
                <a:gd name="T12" fmla="*/ 395 w 395"/>
                <a:gd name="T13" fmla="*/ 19 h 37"/>
                <a:gd name="T14" fmla="*/ 395 w 395"/>
                <a:gd name="T15" fmla="*/ 19 h 37"/>
                <a:gd name="T16" fmla="*/ 377 w 395"/>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5" h="37">
                  <a:moveTo>
                    <a:pt x="377" y="37"/>
                  </a:moveTo>
                  <a:cubicBezTo>
                    <a:pt x="18" y="37"/>
                    <a:pt x="18" y="37"/>
                    <a:pt x="18" y="37"/>
                  </a:cubicBezTo>
                  <a:cubicBezTo>
                    <a:pt x="8" y="37"/>
                    <a:pt x="0" y="29"/>
                    <a:pt x="0" y="19"/>
                  </a:cubicBezTo>
                  <a:cubicBezTo>
                    <a:pt x="0" y="19"/>
                    <a:pt x="0" y="19"/>
                    <a:pt x="0" y="19"/>
                  </a:cubicBezTo>
                  <a:cubicBezTo>
                    <a:pt x="0" y="8"/>
                    <a:pt x="8" y="0"/>
                    <a:pt x="18" y="0"/>
                  </a:cubicBezTo>
                  <a:cubicBezTo>
                    <a:pt x="377" y="0"/>
                    <a:pt x="377" y="0"/>
                    <a:pt x="377" y="0"/>
                  </a:cubicBezTo>
                  <a:cubicBezTo>
                    <a:pt x="387" y="0"/>
                    <a:pt x="395" y="8"/>
                    <a:pt x="395" y="19"/>
                  </a:cubicBezTo>
                  <a:cubicBezTo>
                    <a:pt x="395" y="19"/>
                    <a:pt x="395" y="19"/>
                    <a:pt x="395" y="19"/>
                  </a:cubicBezTo>
                  <a:cubicBezTo>
                    <a:pt x="395" y="29"/>
                    <a:pt x="387" y="37"/>
                    <a:pt x="377" y="37"/>
                  </a:cubicBez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1" name="Freeform 9">
              <a:extLst>
                <a:ext uri="{FF2B5EF4-FFF2-40B4-BE49-F238E27FC236}">
                  <a16:creationId xmlns:a16="http://schemas.microsoft.com/office/drawing/2014/main" id="{730A665F-189C-4E2C-BB77-373E44FC82AE}"/>
                </a:ext>
              </a:extLst>
            </p:cNvPr>
            <p:cNvSpPr>
              <a:spLocks/>
            </p:cNvSpPr>
            <p:nvPr/>
          </p:nvSpPr>
          <p:spPr bwMode="auto">
            <a:xfrm>
              <a:off x="5312809" y="4855418"/>
              <a:ext cx="1612273" cy="96621"/>
            </a:xfrm>
            <a:custGeom>
              <a:avLst/>
              <a:gdLst>
                <a:gd name="T0" fmla="*/ 0 w 1118"/>
                <a:gd name="T1" fmla="*/ 0 h 67"/>
                <a:gd name="T2" fmla="*/ 34 w 1118"/>
                <a:gd name="T3" fmla="*/ 67 h 67"/>
                <a:gd name="T4" fmla="*/ 1080 w 1118"/>
                <a:gd name="T5" fmla="*/ 67 h 67"/>
                <a:gd name="T6" fmla="*/ 1118 w 1118"/>
                <a:gd name="T7" fmla="*/ 0 h 67"/>
                <a:gd name="T8" fmla="*/ 0 w 1118"/>
                <a:gd name="T9" fmla="*/ 0 h 67"/>
              </a:gdLst>
              <a:ahLst/>
              <a:cxnLst>
                <a:cxn ang="0">
                  <a:pos x="T0" y="T1"/>
                </a:cxn>
                <a:cxn ang="0">
                  <a:pos x="T2" y="T3"/>
                </a:cxn>
                <a:cxn ang="0">
                  <a:pos x="T4" y="T5"/>
                </a:cxn>
                <a:cxn ang="0">
                  <a:pos x="T6" y="T7"/>
                </a:cxn>
                <a:cxn ang="0">
                  <a:pos x="T8" y="T9"/>
                </a:cxn>
              </a:cxnLst>
              <a:rect l="0" t="0" r="r" b="b"/>
              <a:pathLst>
                <a:path w="1118" h="67">
                  <a:moveTo>
                    <a:pt x="0" y="0"/>
                  </a:moveTo>
                  <a:lnTo>
                    <a:pt x="34" y="67"/>
                  </a:lnTo>
                  <a:lnTo>
                    <a:pt x="1080" y="67"/>
                  </a:lnTo>
                  <a:lnTo>
                    <a:pt x="1118"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2" name="Freeform 10">
              <a:extLst>
                <a:ext uri="{FF2B5EF4-FFF2-40B4-BE49-F238E27FC236}">
                  <a16:creationId xmlns:a16="http://schemas.microsoft.com/office/drawing/2014/main" id="{D07CCBD3-C5DA-42C5-8F34-031768DCB7A4}"/>
                </a:ext>
              </a:extLst>
            </p:cNvPr>
            <p:cNvSpPr>
              <a:spLocks/>
            </p:cNvSpPr>
            <p:nvPr/>
          </p:nvSpPr>
          <p:spPr bwMode="auto">
            <a:xfrm>
              <a:off x="5361841" y="5094807"/>
              <a:ext cx="1508442" cy="95179"/>
            </a:xfrm>
            <a:custGeom>
              <a:avLst/>
              <a:gdLst>
                <a:gd name="T0" fmla="*/ 0 w 1046"/>
                <a:gd name="T1" fmla="*/ 0 h 66"/>
                <a:gd name="T2" fmla="*/ 16 w 1046"/>
                <a:gd name="T3" fmla="*/ 66 h 66"/>
                <a:gd name="T4" fmla="*/ 1033 w 1046"/>
                <a:gd name="T5" fmla="*/ 66 h 66"/>
                <a:gd name="T6" fmla="*/ 1046 w 1046"/>
                <a:gd name="T7" fmla="*/ 0 h 66"/>
                <a:gd name="T8" fmla="*/ 0 w 1046"/>
                <a:gd name="T9" fmla="*/ 0 h 66"/>
              </a:gdLst>
              <a:ahLst/>
              <a:cxnLst>
                <a:cxn ang="0">
                  <a:pos x="T0" y="T1"/>
                </a:cxn>
                <a:cxn ang="0">
                  <a:pos x="T2" y="T3"/>
                </a:cxn>
                <a:cxn ang="0">
                  <a:pos x="T4" y="T5"/>
                </a:cxn>
                <a:cxn ang="0">
                  <a:pos x="T6" y="T7"/>
                </a:cxn>
                <a:cxn ang="0">
                  <a:pos x="T8" y="T9"/>
                </a:cxn>
              </a:cxnLst>
              <a:rect l="0" t="0" r="r" b="b"/>
              <a:pathLst>
                <a:path w="1046" h="66">
                  <a:moveTo>
                    <a:pt x="0" y="0"/>
                  </a:moveTo>
                  <a:lnTo>
                    <a:pt x="16" y="66"/>
                  </a:lnTo>
                  <a:lnTo>
                    <a:pt x="1033" y="66"/>
                  </a:lnTo>
                  <a:lnTo>
                    <a:pt x="1046"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3" name="Freeform 11">
              <a:extLst>
                <a:ext uri="{FF2B5EF4-FFF2-40B4-BE49-F238E27FC236}">
                  <a16:creationId xmlns:a16="http://schemas.microsoft.com/office/drawing/2014/main" id="{D0D554A4-7537-41AA-A05A-B86BB62F1F6A}"/>
                </a:ext>
              </a:extLst>
            </p:cNvPr>
            <p:cNvSpPr>
              <a:spLocks/>
            </p:cNvSpPr>
            <p:nvPr/>
          </p:nvSpPr>
          <p:spPr bwMode="auto">
            <a:xfrm>
              <a:off x="5382030" y="5337081"/>
              <a:ext cx="1469505" cy="96621"/>
            </a:xfrm>
            <a:custGeom>
              <a:avLst/>
              <a:gdLst>
                <a:gd name="T0" fmla="*/ 0 w 1019"/>
                <a:gd name="T1" fmla="*/ 0 h 67"/>
                <a:gd name="T2" fmla="*/ 13 w 1019"/>
                <a:gd name="T3" fmla="*/ 67 h 67"/>
                <a:gd name="T4" fmla="*/ 1005 w 1019"/>
                <a:gd name="T5" fmla="*/ 67 h 67"/>
                <a:gd name="T6" fmla="*/ 1019 w 1019"/>
                <a:gd name="T7" fmla="*/ 0 h 67"/>
                <a:gd name="T8" fmla="*/ 0 w 1019"/>
                <a:gd name="T9" fmla="*/ 0 h 67"/>
              </a:gdLst>
              <a:ahLst/>
              <a:cxnLst>
                <a:cxn ang="0">
                  <a:pos x="T0" y="T1"/>
                </a:cxn>
                <a:cxn ang="0">
                  <a:pos x="T2" y="T3"/>
                </a:cxn>
                <a:cxn ang="0">
                  <a:pos x="T4" y="T5"/>
                </a:cxn>
                <a:cxn ang="0">
                  <a:pos x="T6" y="T7"/>
                </a:cxn>
                <a:cxn ang="0">
                  <a:pos x="T8" y="T9"/>
                </a:cxn>
              </a:cxnLst>
              <a:rect l="0" t="0" r="r" b="b"/>
              <a:pathLst>
                <a:path w="1019" h="67">
                  <a:moveTo>
                    <a:pt x="0" y="0"/>
                  </a:moveTo>
                  <a:lnTo>
                    <a:pt x="13" y="67"/>
                  </a:lnTo>
                  <a:lnTo>
                    <a:pt x="1005" y="67"/>
                  </a:lnTo>
                  <a:lnTo>
                    <a:pt x="1019"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4" name="Freeform 12">
              <a:extLst>
                <a:ext uri="{FF2B5EF4-FFF2-40B4-BE49-F238E27FC236}">
                  <a16:creationId xmlns:a16="http://schemas.microsoft.com/office/drawing/2014/main" id="{25A814DF-A3D5-4739-B62D-C43134B50B1C}"/>
                </a:ext>
              </a:extLst>
            </p:cNvPr>
            <p:cNvSpPr>
              <a:spLocks/>
            </p:cNvSpPr>
            <p:nvPr/>
          </p:nvSpPr>
          <p:spPr bwMode="auto">
            <a:xfrm>
              <a:off x="5407988" y="5576470"/>
              <a:ext cx="1423357" cy="96621"/>
            </a:xfrm>
            <a:custGeom>
              <a:avLst/>
              <a:gdLst>
                <a:gd name="T0" fmla="*/ 0 w 987"/>
                <a:gd name="T1" fmla="*/ 0 h 67"/>
                <a:gd name="T2" fmla="*/ 14 w 987"/>
                <a:gd name="T3" fmla="*/ 67 h 67"/>
                <a:gd name="T4" fmla="*/ 974 w 987"/>
                <a:gd name="T5" fmla="*/ 67 h 67"/>
                <a:gd name="T6" fmla="*/ 987 w 987"/>
                <a:gd name="T7" fmla="*/ 0 h 67"/>
                <a:gd name="T8" fmla="*/ 0 w 987"/>
                <a:gd name="T9" fmla="*/ 0 h 67"/>
              </a:gdLst>
              <a:ahLst/>
              <a:cxnLst>
                <a:cxn ang="0">
                  <a:pos x="T0" y="T1"/>
                </a:cxn>
                <a:cxn ang="0">
                  <a:pos x="T2" y="T3"/>
                </a:cxn>
                <a:cxn ang="0">
                  <a:pos x="T4" y="T5"/>
                </a:cxn>
                <a:cxn ang="0">
                  <a:pos x="T6" y="T7"/>
                </a:cxn>
                <a:cxn ang="0">
                  <a:pos x="T8" y="T9"/>
                </a:cxn>
              </a:cxnLst>
              <a:rect l="0" t="0" r="r" b="b"/>
              <a:pathLst>
                <a:path w="987" h="67">
                  <a:moveTo>
                    <a:pt x="0" y="0"/>
                  </a:moveTo>
                  <a:lnTo>
                    <a:pt x="14" y="67"/>
                  </a:lnTo>
                  <a:lnTo>
                    <a:pt x="974" y="67"/>
                  </a:lnTo>
                  <a:lnTo>
                    <a:pt x="987" y="0"/>
                  </a:lnTo>
                  <a:lnTo>
                    <a:pt x="0" y="0"/>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5" name="Freeform 13">
              <a:extLst>
                <a:ext uri="{FF2B5EF4-FFF2-40B4-BE49-F238E27FC236}">
                  <a16:creationId xmlns:a16="http://schemas.microsoft.com/office/drawing/2014/main" id="{46412403-2006-4146-BEF0-0F7635186FAD}"/>
                </a:ext>
              </a:extLst>
            </p:cNvPr>
            <p:cNvSpPr>
              <a:spLocks/>
            </p:cNvSpPr>
            <p:nvPr/>
          </p:nvSpPr>
          <p:spPr bwMode="auto">
            <a:xfrm>
              <a:off x="5462788" y="5814418"/>
              <a:ext cx="1310873" cy="278327"/>
            </a:xfrm>
            <a:custGeom>
              <a:avLst/>
              <a:gdLst>
                <a:gd name="T0" fmla="*/ 679 w 909"/>
                <a:gd name="T1" fmla="*/ 193 h 193"/>
                <a:gd name="T2" fmla="*/ 230 w 909"/>
                <a:gd name="T3" fmla="*/ 193 h 193"/>
                <a:gd name="T4" fmla="*/ 0 w 909"/>
                <a:gd name="T5" fmla="*/ 0 h 193"/>
                <a:gd name="T6" fmla="*/ 909 w 909"/>
                <a:gd name="T7" fmla="*/ 0 h 193"/>
                <a:gd name="T8" fmla="*/ 679 w 909"/>
                <a:gd name="T9" fmla="*/ 193 h 193"/>
              </a:gdLst>
              <a:ahLst/>
              <a:cxnLst>
                <a:cxn ang="0">
                  <a:pos x="T0" y="T1"/>
                </a:cxn>
                <a:cxn ang="0">
                  <a:pos x="T2" y="T3"/>
                </a:cxn>
                <a:cxn ang="0">
                  <a:pos x="T4" y="T5"/>
                </a:cxn>
                <a:cxn ang="0">
                  <a:pos x="T6" y="T7"/>
                </a:cxn>
                <a:cxn ang="0">
                  <a:pos x="T8" y="T9"/>
                </a:cxn>
              </a:cxnLst>
              <a:rect l="0" t="0" r="r" b="b"/>
              <a:pathLst>
                <a:path w="909" h="193">
                  <a:moveTo>
                    <a:pt x="679" y="193"/>
                  </a:moveTo>
                  <a:lnTo>
                    <a:pt x="230" y="193"/>
                  </a:lnTo>
                  <a:lnTo>
                    <a:pt x="0" y="0"/>
                  </a:lnTo>
                  <a:lnTo>
                    <a:pt x="909" y="0"/>
                  </a:lnTo>
                  <a:lnTo>
                    <a:pt x="679" y="193"/>
                  </a:lnTo>
                  <a:close/>
                </a:path>
              </a:pathLst>
            </a:custGeom>
            <a:solidFill>
              <a:schemeClr val="bg2">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6" name="Freeform 14">
              <a:extLst>
                <a:ext uri="{FF2B5EF4-FFF2-40B4-BE49-F238E27FC236}">
                  <a16:creationId xmlns:a16="http://schemas.microsoft.com/office/drawing/2014/main" id="{9AE5061F-4866-46CD-8C8D-664BE8B020A9}"/>
                </a:ext>
              </a:extLst>
            </p:cNvPr>
            <p:cNvSpPr>
              <a:spLocks/>
            </p:cNvSpPr>
            <p:nvPr/>
          </p:nvSpPr>
          <p:spPr bwMode="auto">
            <a:xfrm>
              <a:off x="5794472" y="6092744"/>
              <a:ext cx="644620" cy="119695"/>
            </a:xfrm>
            <a:custGeom>
              <a:avLst/>
              <a:gdLst>
                <a:gd name="T0" fmla="*/ 0 w 167"/>
                <a:gd name="T1" fmla="*/ 0 h 31"/>
                <a:gd name="T2" fmla="*/ 84 w 167"/>
                <a:gd name="T3" fmla="*/ 31 h 31"/>
                <a:gd name="T4" fmla="*/ 167 w 167"/>
                <a:gd name="T5" fmla="*/ 0 h 31"/>
                <a:gd name="T6" fmla="*/ 0 w 167"/>
                <a:gd name="T7" fmla="*/ 0 h 31"/>
              </a:gdLst>
              <a:ahLst/>
              <a:cxnLst>
                <a:cxn ang="0">
                  <a:pos x="T0" y="T1"/>
                </a:cxn>
                <a:cxn ang="0">
                  <a:pos x="T2" y="T3"/>
                </a:cxn>
                <a:cxn ang="0">
                  <a:pos x="T4" y="T5"/>
                </a:cxn>
                <a:cxn ang="0">
                  <a:pos x="T6" y="T7"/>
                </a:cxn>
              </a:cxnLst>
              <a:rect l="0" t="0" r="r" b="b"/>
              <a:pathLst>
                <a:path w="167" h="31">
                  <a:moveTo>
                    <a:pt x="0" y="0"/>
                  </a:moveTo>
                  <a:cubicBezTo>
                    <a:pt x="20" y="19"/>
                    <a:pt x="50" y="31"/>
                    <a:pt x="84" y="31"/>
                  </a:cubicBezTo>
                  <a:cubicBezTo>
                    <a:pt x="117" y="31"/>
                    <a:pt x="148" y="19"/>
                    <a:pt x="167" y="0"/>
                  </a:cubicBezTo>
                  <a:lnTo>
                    <a:pt x="0" y="0"/>
                  </a:ln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sp>
          <p:nvSpPr>
            <p:cNvPr id="237" name="Freeform 15">
              <a:extLst>
                <a:ext uri="{FF2B5EF4-FFF2-40B4-BE49-F238E27FC236}">
                  <a16:creationId xmlns:a16="http://schemas.microsoft.com/office/drawing/2014/main" id="{696EC568-6388-49EE-BF5E-A26D87009DCF}"/>
                </a:ext>
              </a:extLst>
            </p:cNvPr>
            <p:cNvSpPr>
              <a:spLocks/>
            </p:cNvSpPr>
            <p:nvPr/>
          </p:nvSpPr>
          <p:spPr bwMode="auto">
            <a:xfrm>
              <a:off x="5219073" y="4616028"/>
              <a:ext cx="1798305" cy="239389"/>
            </a:xfrm>
            <a:custGeom>
              <a:avLst/>
              <a:gdLst>
                <a:gd name="T0" fmla="*/ 0 w 466"/>
                <a:gd name="T1" fmla="*/ 0 h 62"/>
                <a:gd name="T2" fmla="*/ 5 w 466"/>
                <a:gd name="T3" fmla="*/ 43 h 62"/>
                <a:gd name="T4" fmla="*/ 5 w 466"/>
                <a:gd name="T5" fmla="*/ 43 h 62"/>
                <a:gd name="T6" fmla="*/ 24 w 466"/>
                <a:gd name="T7" fmla="*/ 62 h 62"/>
                <a:gd name="T8" fmla="*/ 442 w 466"/>
                <a:gd name="T9" fmla="*/ 62 h 62"/>
                <a:gd name="T10" fmla="*/ 460 w 466"/>
                <a:gd name="T11" fmla="*/ 43 h 62"/>
                <a:gd name="T12" fmla="*/ 460 w 466"/>
                <a:gd name="T13" fmla="*/ 43 h 62"/>
                <a:gd name="T14" fmla="*/ 466 w 466"/>
                <a:gd name="T15" fmla="*/ 0 h 62"/>
                <a:gd name="T16" fmla="*/ 0 w 466"/>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62">
                  <a:moveTo>
                    <a:pt x="0" y="0"/>
                  </a:moveTo>
                  <a:cubicBezTo>
                    <a:pt x="5" y="43"/>
                    <a:pt x="5" y="43"/>
                    <a:pt x="5" y="43"/>
                  </a:cubicBezTo>
                  <a:cubicBezTo>
                    <a:pt x="5" y="43"/>
                    <a:pt x="5" y="43"/>
                    <a:pt x="5" y="43"/>
                  </a:cubicBezTo>
                  <a:cubicBezTo>
                    <a:pt x="5" y="53"/>
                    <a:pt x="13" y="62"/>
                    <a:pt x="24" y="62"/>
                  </a:cubicBezTo>
                  <a:cubicBezTo>
                    <a:pt x="442" y="62"/>
                    <a:pt x="442" y="62"/>
                    <a:pt x="442" y="62"/>
                  </a:cubicBezTo>
                  <a:cubicBezTo>
                    <a:pt x="452" y="62"/>
                    <a:pt x="460" y="53"/>
                    <a:pt x="460" y="43"/>
                  </a:cubicBezTo>
                  <a:cubicBezTo>
                    <a:pt x="460" y="43"/>
                    <a:pt x="460" y="43"/>
                    <a:pt x="460" y="43"/>
                  </a:cubicBezTo>
                  <a:cubicBezTo>
                    <a:pt x="466" y="0"/>
                    <a:pt x="466" y="0"/>
                    <a:pt x="466" y="0"/>
                  </a:cubicBezTo>
                  <a:lnTo>
                    <a:pt x="0" y="0"/>
                  </a:lnTo>
                  <a:close/>
                </a:path>
              </a:pathLst>
            </a:custGeom>
            <a:solidFill>
              <a:schemeClr val="bg2">
                <a:lumMod val="90000"/>
              </a:schemeClr>
            </a:solidFill>
            <a:ln>
              <a:noFill/>
            </a:ln>
          </p:spPr>
          <p:txBody>
            <a:bodyPr/>
            <a:lstStyle/>
            <a:p>
              <a:pPr eaLnBrk="1" fontAlgn="auto" hangingPunct="1">
                <a:spcBef>
                  <a:spcPts val="0"/>
                </a:spcBef>
                <a:spcAft>
                  <a:spcPts val="0"/>
                </a:spcAft>
                <a:defRPr/>
              </a:pPr>
              <a:endParaRPr lang="ru-RU">
                <a:latin typeface="+mn-lt"/>
              </a:endParaRPr>
            </a:p>
          </p:txBody>
        </p:sp>
      </p:grpSp>
      <p:sp>
        <p:nvSpPr>
          <p:cNvPr id="238" name="Freeform 16">
            <a:extLst>
              <a:ext uri="{FF2B5EF4-FFF2-40B4-BE49-F238E27FC236}">
                <a16:creationId xmlns:a16="http://schemas.microsoft.com/office/drawing/2014/main" id="{D9E8C796-07F4-4741-A9FE-31253C6BEB73}"/>
              </a:ext>
            </a:extLst>
          </p:cNvPr>
          <p:cNvSpPr>
            <a:spLocks/>
          </p:cNvSpPr>
          <p:nvPr/>
        </p:nvSpPr>
        <p:spPr bwMode="auto">
          <a:xfrm>
            <a:off x="7783558" y="3347078"/>
            <a:ext cx="1470355" cy="506316"/>
          </a:xfrm>
          <a:custGeom>
            <a:avLst/>
            <a:gdLst>
              <a:gd name="T0" fmla="*/ 566 w 566"/>
              <a:gd name="T1" fmla="*/ 0 h 195"/>
              <a:gd name="T2" fmla="*/ 283 w 566"/>
              <a:gd name="T3" fmla="*/ 31 h 195"/>
              <a:gd name="T4" fmla="*/ 0 w 566"/>
              <a:gd name="T5" fmla="*/ 0 h 195"/>
              <a:gd name="T6" fmla="*/ 47 w 566"/>
              <a:gd name="T7" fmla="*/ 122 h 195"/>
              <a:gd name="T8" fmla="*/ 47 w 566"/>
              <a:gd name="T9" fmla="*/ 125 h 195"/>
              <a:gd name="T10" fmla="*/ 51 w 566"/>
              <a:gd name="T11" fmla="*/ 172 h 195"/>
              <a:gd name="T12" fmla="*/ 98 w 566"/>
              <a:gd name="T13" fmla="*/ 179 h 195"/>
              <a:gd name="T14" fmla="*/ 98 w 566"/>
              <a:gd name="T15" fmla="*/ 179 h 195"/>
              <a:gd name="T16" fmla="*/ 387 w 566"/>
              <a:gd name="T17" fmla="*/ 186 h 195"/>
              <a:gd name="T18" fmla="*/ 516 w 566"/>
              <a:gd name="T19" fmla="*/ 172 h 195"/>
              <a:gd name="T20" fmla="*/ 519 w 566"/>
              <a:gd name="T21" fmla="*/ 124 h 195"/>
              <a:gd name="T22" fmla="*/ 566 w 566"/>
              <a:gd name="T23"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6" h="195">
                <a:moveTo>
                  <a:pt x="566" y="0"/>
                </a:moveTo>
                <a:cubicBezTo>
                  <a:pt x="525" y="18"/>
                  <a:pt x="414" y="31"/>
                  <a:pt x="283" y="31"/>
                </a:cubicBezTo>
                <a:cubicBezTo>
                  <a:pt x="152" y="31"/>
                  <a:pt x="41" y="18"/>
                  <a:pt x="0" y="0"/>
                </a:cubicBezTo>
                <a:cubicBezTo>
                  <a:pt x="28" y="49"/>
                  <a:pt x="42" y="86"/>
                  <a:pt x="47" y="122"/>
                </a:cubicBezTo>
                <a:cubicBezTo>
                  <a:pt x="47" y="123"/>
                  <a:pt x="47" y="124"/>
                  <a:pt x="47" y="125"/>
                </a:cubicBezTo>
                <a:cubicBezTo>
                  <a:pt x="52" y="152"/>
                  <a:pt x="51" y="172"/>
                  <a:pt x="51" y="172"/>
                </a:cubicBezTo>
                <a:cubicBezTo>
                  <a:pt x="51" y="172"/>
                  <a:pt x="71" y="176"/>
                  <a:pt x="98" y="179"/>
                </a:cubicBezTo>
                <a:cubicBezTo>
                  <a:pt x="98" y="179"/>
                  <a:pt x="98" y="179"/>
                  <a:pt x="98" y="179"/>
                </a:cubicBezTo>
                <a:cubicBezTo>
                  <a:pt x="163" y="188"/>
                  <a:pt x="276" y="195"/>
                  <a:pt x="387" y="186"/>
                </a:cubicBezTo>
                <a:cubicBezTo>
                  <a:pt x="438" y="185"/>
                  <a:pt x="516" y="172"/>
                  <a:pt x="516" y="172"/>
                </a:cubicBezTo>
                <a:cubicBezTo>
                  <a:pt x="516" y="172"/>
                  <a:pt x="515" y="152"/>
                  <a:pt x="519" y="124"/>
                </a:cubicBezTo>
                <a:cubicBezTo>
                  <a:pt x="523" y="88"/>
                  <a:pt x="538" y="50"/>
                  <a:pt x="566" y="0"/>
                </a:cubicBezTo>
                <a:close/>
              </a:path>
            </a:pathLst>
          </a:custGeom>
          <a:solidFill>
            <a:schemeClr val="accent4"/>
          </a:solidFill>
          <a:ln>
            <a:noFill/>
          </a:ln>
        </p:spPr>
        <p:txBody>
          <a:bodyPr/>
          <a:lstStyle/>
          <a:p>
            <a:pPr eaLnBrk="1" fontAlgn="auto" hangingPunct="1">
              <a:spcBef>
                <a:spcPts val="0"/>
              </a:spcBef>
              <a:spcAft>
                <a:spcPts val="0"/>
              </a:spcAft>
              <a:defRPr/>
            </a:pPr>
            <a:endParaRPr lang="ru-RU">
              <a:latin typeface="+mn-lt"/>
            </a:endParaRPr>
          </a:p>
        </p:txBody>
      </p:sp>
      <p:grpSp>
        <p:nvGrpSpPr>
          <p:cNvPr id="239" name="Group 44">
            <a:extLst>
              <a:ext uri="{FF2B5EF4-FFF2-40B4-BE49-F238E27FC236}">
                <a16:creationId xmlns:a16="http://schemas.microsoft.com/office/drawing/2014/main" id="{3C94C3CC-7D15-4956-9BBD-652363DE969E}"/>
              </a:ext>
            </a:extLst>
          </p:cNvPr>
          <p:cNvGrpSpPr>
            <a:grpSpLocks/>
          </p:cNvGrpSpPr>
          <p:nvPr/>
        </p:nvGrpSpPr>
        <p:grpSpPr bwMode="auto">
          <a:xfrm>
            <a:off x="7507781" y="2934380"/>
            <a:ext cx="2021912" cy="492106"/>
            <a:chOff x="4617715" y="3341207"/>
            <a:chExt cx="3001020" cy="731148"/>
          </a:xfrm>
          <a:solidFill>
            <a:schemeClr val="accent4"/>
          </a:solidFill>
        </p:grpSpPr>
        <p:sp>
          <p:nvSpPr>
            <p:cNvPr id="240" name="Freeform 29">
              <a:extLst>
                <a:ext uri="{FF2B5EF4-FFF2-40B4-BE49-F238E27FC236}">
                  <a16:creationId xmlns:a16="http://schemas.microsoft.com/office/drawing/2014/main" id="{5B76ED5E-0B7D-4C65-9628-EFF595ABC263}"/>
                </a:ext>
              </a:extLst>
            </p:cNvPr>
            <p:cNvSpPr>
              <a:spLocks/>
            </p:cNvSpPr>
            <p:nvPr/>
          </p:nvSpPr>
          <p:spPr bwMode="auto">
            <a:xfrm rot="21480000">
              <a:off x="5087716" y="3851421"/>
              <a:ext cx="2130883" cy="170072"/>
            </a:xfrm>
            <a:custGeom>
              <a:avLst/>
              <a:gdLst>
                <a:gd name="T0" fmla="*/ 290 w 580"/>
                <a:gd name="T1" fmla="*/ 25 h 44"/>
                <a:gd name="T2" fmla="*/ 0 w 580"/>
                <a:gd name="T3" fmla="*/ 0 h 44"/>
                <a:gd name="T4" fmla="*/ 9 w 580"/>
                <a:gd name="T5" fmla="*/ 16 h 44"/>
                <a:gd name="T6" fmla="*/ 290 w 580"/>
                <a:gd name="T7" fmla="*/ 44 h 44"/>
                <a:gd name="T8" fmla="*/ 571 w 580"/>
                <a:gd name="T9" fmla="*/ 16 h 44"/>
                <a:gd name="T10" fmla="*/ 580 w 580"/>
                <a:gd name="T11" fmla="*/ 0 h 44"/>
                <a:gd name="T12" fmla="*/ 290 w 580"/>
                <a:gd name="T13" fmla="*/ 25 h 44"/>
              </a:gdLst>
              <a:ahLst/>
              <a:cxnLst>
                <a:cxn ang="0">
                  <a:pos x="T0" y="T1"/>
                </a:cxn>
                <a:cxn ang="0">
                  <a:pos x="T2" y="T3"/>
                </a:cxn>
                <a:cxn ang="0">
                  <a:pos x="T4" y="T5"/>
                </a:cxn>
                <a:cxn ang="0">
                  <a:pos x="T6" y="T7"/>
                </a:cxn>
                <a:cxn ang="0">
                  <a:pos x="T8" y="T9"/>
                </a:cxn>
                <a:cxn ang="0">
                  <a:pos x="T10" y="T11"/>
                </a:cxn>
                <a:cxn ang="0">
                  <a:pos x="T12" y="T13"/>
                </a:cxn>
              </a:cxnLst>
              <a:rect l="0" t="0" r="r" b="b"/>
              <a:pathLst>
                <a:path w="580" h="44">
                  <a:moveTo>
                    <a:pt x="290" y="25"/>
                  </a:moveTo>
                  <a:cubicBezTo>
                    <a:pt x="164" y="25"/>
                    <a:pt x="55" y="15"/>
                    <a:pt x="0" y="0"/>
                  </a:cubicBezTo>
                  <a:cubicBezTo>
                    <a:pt x="9" y="16"/>
                    <a:pt x="9" y="16"/>
                    <a:pt x="9" y="16"/>
                  </a:cubicBezTo>
                  <a:cubicBezTo>
                    <a:pt x="56" y="33"/>
                    <a:pt x="164" y="44"/>
                    <a:pt x="290" y="44"/>
                  </a:cubicBezTo>
                  <a:cubicBezTo>
                    <a:pt x="416" y="44"/>
                    <a:pt x="524" y="33"/>
                    <a:pt x="571" y="16"/>
                  </a:cubicBezTo>
                  <a:cubicBezTo>
                    <a:pt x="580" y="0"/>
                    <a:pt x="580" y="0"/>
                    <a:pt x="580" y="0"/>
                  </a:cubicBezTo>
                  <a:cubicBezTo>
                    <a:pt x="525" y="15"/>
                    <a:pt x="416" y="25"/>
                    <a:pt x="290" y="25"/>
                  </a:cubicBezTo>
                  <a:close/>
                </a:path>
              </a:pathLst>
            </a:custGeom>
            <a:grpFill/>
            <a:ln>
              <a:noFill/>
            </a:ln>
            <a:effectLst>
              <a:outerShdw blurRad="215900" dist="114300" dir="7200000" algn="tr" rotWithShape="0">
                <a:prstClr val="black"/>
              </a:outerShdw>
            </a:effectLst>
          </p:spPr>
          <p:txBody>
            <a:bodyPr/>
            <a:lstStyle/>
            <a:p>
              <a:pPr eaLnBrk="1" fontAlgn="auto" hangingPunct="1">
                <a:spcBef>
                  <a:spcPts val="0"/>
                </a:spcBef>
                <a:spcAft>
                  <a:spcPts val="0"/>
                </a:spcAft>
                <a:defRPr/>
              </a:pPr>
              <a:endParaRPr lang="ru-RU" dirty="0">
                <a:latin typeface="+mn-lt"/>
              </a:endParaRPr>
            </a:p>
          </p:txBody>
        </p:sp>
        <p:sp>
          <p:nvSpPr>
            <p:cNvPr id="241" name="Freeform 17">
              <a:extLst>
                <a:ext uri="{FF2B5EF4-FFF2-40B4-BE49-F238E27FC236}">
                  <a16:creationId xmlns:a16="http://schemas.microsoft.com/office/drawing/2014/main" id="{98E24BA3-AA75-418F-9495-F10545F5795E}"/>
                </a:ext>
              </a:extLst>
            </p:cNvPr>
            <p:cNvSpPr>
              <a:spLocks/>
            </p:cNvSpPr>
            <p:nvPr/>
          </p:nvSpPr>
          <p:spPr bwMode="auto">
            <a:xfrm>
              <a:off x="4617715" y="3341207"/>
              <a:ext cx="3001020" cy="731148"/>
            </a:xfrm>
            <a:custGeom>
              <a:avLst/>
              <a:gdLst>
                <a:gd name="T0" fmla="*/ 0 w 778"/>
                <a:gd name="T1" fmla="*/ 0 h 190"/>
                <a:gd name="T2" fmla="*/ 36 w 778"/>
                <a:gd name="T3" fmla="*/ 60 h 190"/>
                <a:gd name="T4" fmla="*/ 100 w 778"/>
                <a:gd name="T5" fmla="*/ 159 h 190"/>
                <a:gd name="T6" fmla="*/ 389 w 778"/>
                <a:gd name="T7" fmla="*/ 190 h 190"/>
                <a:gd name="T8" fmla="*/ 678 w 778"/>
                <a:gd name="T9" fmla="*/ 159 h 190"/>
                <a:gd name="T10" fmla="*/ 742 w 778"/>
                <a:gd name="T11" fmla="*/ 60 h 190"/>
                <a:gd name="T12" fmla="*/ 778 w 778"/>
                <a:gd name="T13" fmla="*/ 0 h 190"/>
                <a:gd name="T14" fmla="*/ 390 w 778"/>
                <a:gd name="T15" fmla="*/ 33 h 190"/>
                <a:gd name="T16" fmla="*/ 0 w 778"/>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8" h="190">
                  <a:moveTo>
                    <a:pt x="0" y="0"/>
                  </a:moveTo>
                  <a:cubicBezTo>
                    <a:pt x="10" y="21"/>
                    <a:pt x="22" y="41"/>
                    <a:pt x="36" y="60"/>
                  </a:cubicBezTo>
                  <a:cubicBezTo>
                    <a:pt x="62" y="98"/>
                    <a:pt x="83" y="131"/>
                    <a:pt x="100" y="159"/>
                  </a:cubicBezTo>
                  <a:cubicBezTo>
                    <a:pt x="142" y="177"/>
                    <a:pt x="255" y="190"/>
                    <a:pt x="389" y="190"/>
                  </a:cubicBezTo>
                  <a:cubicBezTo>
                    <a:pt x="523" y="190"/>
                    <a:pt x="636" y="177"/>
                    <a:pt x="678" y="159"/>
                  </a:cubicBezTo>
                  <a:cubicBezTo>
                    <a:pt x="695" y="131"/>
                    <a:pt x="716" y="98"/>
                    <a:pt x="742" y="60"/>
                  </a:cubicBezTo>
                  <a:cubicBezTo>
                    <a:pt x="756" y="41"/>
                    <a:pt x="768" y="21"/>
                    <a:pt x="778" y="0"/>
                  </a:cubicBezTo>
                  <a:cubicBezTo>
                    <a:pt x="697" y="20"/>
                    <a:pt x="553" y="33"/>
                    <a:pt x="390" y="33"/>
                  </a:cubicBezTo>
                  <a:cubicBezTo>
                    <a:pt x="225" y="33"/>
                    <a:pt x="81" y="19"/>
                    <a:pt x="0" y="0"/>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grpSp>
        <p:nvGrpSpPr>
          <p:cNvPr id="242" name="Group 43">
            <a:extLst>
              <a:ext uri="{FF2B5EF4-FFF2-40B4-BE49-F238E27FC236}">
                <a16:creationId xmlns:a16="http://schemas.microsoft.com/office/drawing/2014/main" id="{AF8E0DCA-FEF9-4B5E-B8EE-492F232B94A9}"/>
              </a:ext>
            </a:extLst>
          </p:cNvPr>
          <p:cNvGrpSpPr>
            <a:grpSpLocks/>
          </p:cNvGrpSpPr>
          <p:nvPr/>
        </p:nvGrpSpPr>
        <p:grpSpPr bwMode="auto">
          <a:xfrm>
            <a:off x="7372987" y="2494694"/>
            <a:ext cx="2291500" cy="526339"/>
            <a:chOff x="4417262" y="2689376"/>
            <a:chExt cx="3401925" cy="781621"/>
          </a:xfrm>
          <a:solidFill>
            <a:schemeClr val="accent4"/>
          </a:solidFill>
        </p:grpSpPr>
        <p:sp>
          <p:nvSpPr>
            <p:cNvPr id="243" name="Freeform 30">
              <a:extLst>
                <a:ext uri="{FF2B5EF4-FFF2-40B4-BE49-F238E27FC236}">
                  <a16:creationId xmlns:a16="http://schemas.microsoft.com/office/drawing/2014/main" id="{5EBFCA3B-053B-4ACC-A72D-FA87478D4B49}"/>
                </a:ext>
              </a:extLst>
            </p:cNvPr>
            <p:cNvSpPr>
              <a:spLocks/>
            </p:cNvSpPr>
            <p:nvPr/>
          </p:nvSpPr>
          <p:spPr bwMode="auto">
            <a:xfrm rot="21480000">
              <a:off x="4755548" y="3200925"/>
              <a:ext cx="2893701" cy="200171"/>
            </a:xfrm>
            <a:custGeom>
              <a:avLst/>
              <a:gdLst>
                <a:gd name="T0" fmla="*/ 398 w 792"/>
                <a:gd name="T1" fmla="*/ 29 h 52"/>
                <a:gd name="T2" fmla="*/ 0 w 792"/>
                <a:gd name="T3" fmla="*/ 0 h 52"/>
                <a:gd name="T4" fmla="*/ 10 w 792"/>
                <a:gd name="T5" fmla="*/ 21 h 52"/>
                <a:gd name="T6" fmla="*/ 398 w 792"/>
                <a:gd name="T7" fmla="*/ 52 h 52"/>
                <a:gd name="T8" fmla="*/ 784 w 792"/>
                <a:gd name="T9" fmla="*/ 21 h 52"/>
                <a:gd name="T10" fmla="*/ 792 w 792"/>
                <a:gd name="T11" fmla="*/ 0 h 52"/>
                <a:gd name="T12" fmla="*/ 398 w 792"/>
                <a:gd name="T13" fmla="*/ 29 h 52"/>
              </a:gdLst>
              <a:ahLst/>
              <a:cxnLst>
                <a:cxn ang="0">
                  <a:pos x="T0" y="T1"/>
                </a:cxn>
                <a:cxn ang="0">
                  <a:pos x="T2" y="T3"/>
                </a:cxn>
                <a:cxn ang="0">
                  <a:pos x="T4" y="T5"/>
                </a:cxn>
                <a:cxn ang="0">
                  <a:pos x="T6" y="T7"/>
                </a:cxn>
                <a:cxn ang="0">
                  <a:pos x="T8" y="T9"/>
                </a:cxn>
                <a:cxn ang="0">
                  <a:pos x="T10" y="T11"/>
                </a:cxn>
                <a:cxn ang="0">
                  <a:pos x="T12" y="T13"/>
                </a:cxn>
              </a:cxnLst>
              <a:rect l="0" t="0" r="r" b="b"/>
              <a:pathLst>
                <a:path w="792" h="52">
                  <a:moveTo>
                    <a:pt x="398" y="29"/>
                  </a:moveTo>
                  <a:cubicBezTo>
                    <a:pt x="235" y="29"/>
                    <a:pt x="90" y="17"/>
                    <a:pt x="0" y="0"/>
                  </a:cubicBezTo>
                  <a:cubicBezTo>
                    <a:pt x="3" y="6"/>
                    <a:pt x="7" y="14"/>
                    <a:pt x="10" y="21"/>
                  </a:cubicBezTo>
                  <a:cubicBezTo>
                    <a:pt x="94" y="40"/>
                    <a:pt x="236" y="52"/>
                    <a:pt x="398" y="52"/>
                  </a:cubicBezTo>
                  <a:cubicBezTo>
                    <a:pt x="558" y="52"/>
                    <a:pt x="700" y="40"/>
                    <a:pt x="784" y="21"/>
                  </a:cubicBezTo>
                  <a:cubicBezTo>
                    <a:pt x="786" y="15"/>
                    <a:pt x="789" y="7"/>
                    <a:pt x="792" y="0"/>
                  </a:cubicBezTo>
                  <a:cubicBezTo>
                    <a:pt x="702" y="18"/>
                    <a:pt x="559" y="29"/>
                    <a:pt x="398" y="29"/>
                  </a:cubicBezTo>
                  <a:close/>
                </a:path>
              </a:pathLst>
            </a:custGeom>
            <a:grpFill/>
            <a:ln>
              <a:noFill/>
            </a:ln>
            <a:effectLst>
              <a:outerShdw blurRad="203200" dist="139700" dir="7200000" algn="tr" rotWithShape="0">
                <a:prstClr val="black">
                  <a:alpha val="80000"/>
                </a:prstClr>
              </a:outerShdw>
            </a:effectLst>
          </p:spPr>
          <p:txBody>
            <a:bodyPr/>
            <a:lstStyle/>
            <a:p>
              <a:pPr eaLnBrk="1" fontAlgn="auto" hangingPunct="1">
                <a:spcBef>
                  <a:spcPts val="0"/>
                </a:spcBef>
                <a:spcAft>
                  <a:spcPts val="0"/>
                </a:spcAft>
                <a:defRPr/>
              </a:pPr>
              <a:endParaRPr lang="ru-RU">
                <a:latin typeface="+mn-lt"/>
              </a:endParaRPr>
            </a:p>
          </p:txBody>
        </p:sp>
        <p:sp>
          <p:nvSpPr>
            <p:cNvPr id="244" name="Freeform 18">
              <a:extLst>
                <a:ext uri="{FF2B5EF4-FFF2-40B4-BE49-F238E27FC236}">
                  <a16:creationId xmlns:a16="http://schemas.microsoft.com/office/drawing/2014/main" id="{D94C4A6F-6638-478B-80E5-07A6DD2785F2}"/>
                </a:ext>
              </a:extLst>
            </p:cNvPr>
            <p:cNvSpPr>
              <a:spLocks/>
            </p:cNvSpPr>
            <p:nvPr/>
          </p:nvSpPr>
          <p:spPr bwMode="auto">
            <a:xfrm>
              <a:off x="4417262" y="2689376"/>
              <a:ext cx="3401925" cy="781621"/>
            </a:xfrm>
            <a:custGeom>
              <a:avLst/>
              <a:gdLst>
                <a:gd name="T0" fmla="*/ 442 w 882"/>
                <a:gd name="T1" fmla="*/ 42 h 203"/>
                <a:gd name="T2" fmla="*/ 0 w 882"/>
                <a:gd name="T3" fmla="*/ 0 h 203"/>
                <a:gd name="T4" fmla="*/ 44 w 882"/>
                <a:gd name="T5" fmla="*/ 170 h 203"/>
                <a:gd name="T6" fmla="*/ 442 w 882"/>
                <a:gd name="T7" fmla="*/ 203 h 203"/>
                <a:gd name="T8" fmla="*/ 838 w 882"/>
                <a:gd name="T9" fmla="*/ 170 h 203"/>
                <a:gd name="T10" fmla="*/ 882 w 882"/>
                <a:gd name="T11" fmla="*/ 1 h 203"/>
                <a:gd name="T12" fmla="*/ 442 w 882"/>
                <a:gd name="T13" fmla="*/ 42 h 203"/>
              </a:gdLst>
              <a:ahLst/>
              <a:cxnLst>
                <a:cxn ang="0">
                  <a:pos x="T0" y="T1"/>
                </a:cxn>
                <a:cxn ang="0">
                  <a:pos x="T2" y="T3"/>
                </a:cxn>
                <a:cxn ang="0">
                  <a:pos x="T4" y="T5"/>
                </a:cxn>
                <a:cxn ang="0">
                  <a:pos x="T6" y="T7"/>
                </a:cxn>
                <a:cxn ang="0">
                  <a:pos x="T8" y="T9"/>
                </a:cxn>
                <a:cxn ang="0">
                  <a:pos x="T10" y="T11"/>
                </a:cxn>
                <a:cxn ang="0">
                  <a:pos x="T12" y="T13"/>
                </a:cxn>
              </a:cxnLst>
              <a:rect l="0" t="0" r="r" b="b"/>
              <a:pathLst>
                <a:path w="882" h="203">
                  <a:moveTo>
                    <a:pt x="442" y="42"/>
                  </a:moveTo>
                  <a:cubicBezTo>
                    <a:pt x="248" y="42"/>
                    <a:pt x="80" y="25"/>
                    <a:pt x="0" y="0"/>
                  </a:cubicBezTo>
                  <a:cubicBezTo>
                    <a:pt x="3" y="61"/>
                    <a:pt x="19" y="118"/>
                    <a:pt x="44" y="170"/>
                  </a:cubicBezTo>
                  <a:cubicBezTo>
                    <a:pt x="127" y="190"/>
                    <a:pt x="274" y="203"/>
                    <a:pt x="442" y="203"/>
                  </a:cubicBezTo>
                  <a:cubicBezTo>
                    <a:pt x="609" y="203"/>
                    <a:pt x="755" y="190"/>
                    <a:pt x="838" y="170"/>
                  </a:cubicBezTo>
                  <a:cubicBezTo>
                    <a:pt x="863" y="119"/>
                    <a:pt x="879" y="61"/>
                    <a:pt x="882" y="1"/>
                  </a:cubicBezTo>
                  <a:cubicBezTo>
                    <a:pt x="801" y="25"/>
                    <a:pt x="635" y="42"/>
                    <a:pt x="442" y="42"/>
                  </a:cubicBezTo>
                  <a:close/>
                </a:path>
              </a:pathLst>
            </a:custGeom>
            <a:grpFill/>
            <a:ln>
              <a:noFill/>
            </a:ln>
          </p:spPr>
          <p:txBody>
            <a:bodyPr/>
            <a:lstStyle/>
            <a:p>
              <a:pPr eaLnBrk="1" fontAlgn="auto" hangingPunct="1">
                <a:spcBef>
                  <a:spcPts val="0"/>
                </a:spcBef>
                <a:spcAft>
                  <a:spcPts val="0"/>
                </a:spcAft>
                <a:defRPr/>
              </a:pPr>
              <a:endParaRPr lang="ru-RU" dirty="0">
                <a:latin typeface="+mn-lt"/>
              </a:endParaRPr>
            </a:p>
          </p:txBody>
        </p:sp>
      </p:grpSp>
      <p:sp>
        <p:nvSpPr>
          <p:cNvPr id="245" name="Freeform 21">
            <a:extLst>
              <a:ext uri="{FF2B5EF4-FFF2-40B4-BE49-F238E27FC236}">
                <a16:creationId xmlns:a16="http://schemas.microsoft.com/office/drawing/2014/main" id="{8F38A8D7-62AB-48EA-ADCA-0C5B3B683CEA}"/>
              </a:ext>
            </a:extLst>
          </p:cNvPr>
          <p:cNvSpPr>
            <a:spLocks/>
          </p:cNvSpPr>
          <p:nvPr/>
        </p:nvSpPr>
        <p:spPr bwMode="auto">
          <a:xfrm>
            <a:off x="7687349" y="1328618"/>
            <a:ext cx="1660831" cy="459669"/>
          </a:xfrm>
          <a:custGeom>
            <a:avLst/>
            <a:gdLst>
              <a:gd name="T0" fmla="*/ 639 w 639"/>
              <a:gd name="T1" fmla="*/ 152 h 177"/>
              <a:gd name="T2" fmla="*/ 316 w 639"/>
              <a:gd name="T3" fmla="*/ 1 h 177"/>
              <a:gd name="T4" fmla="*/ 0 w 639"/>
              <a:gd name="T5" fmla="*/ 151 h 177"/>
              <a:gd name="T6" fmla="*/ 321 w 639"/>
              <a:gd name="T7" fmla="*/ 177 h 177"/>
              <a:gd name="T8" fmla="*/ 639 w 639"/>
              <a:gd name="T9" fmla="*/ 152 h 177"/>
            </a:gdLst>
            <a:ahLst/>
            <a:cxnLst>
              <a:cxn ang="0">
                <a:pos x="T0" y="T1"/>
              </a:cxn>
              <a:cxn ang="0">
                <a:pos x="T2" y="T3"/>
              </a:cxn>
              <a:cxn ang="0">
                <a:pos x="T4" y="T5"/>
              </a:cxn>
              <a:cxn ang="0">
                <a:pos x="T6" y="T7"/>
              </a:cxn>
              <a:cxn ang="0">
                <a:pos x="T8" y="T9"/>
              </a:cxn>
            </a:cxnLst>
            <a:rect l="0" t="0" r="r" b="b"/>
            <a:pathLst>
              <a:path w="639" h="177">
                <a:moveTo>
                  <a:pt x="639" y="152"/>
                </a:moveTo>
                <a:cubicBezTo>
                  <a:pt x="562" y="59"/>
                  <a:pt x="445" y="0"/>
                  <a:pt x="316" y="1"/>
                </a:cubicBezTo>
                <a:cubicBezTo>
                  <a:pt x="189" y="2"/>
                  <a:pt x="76" y="60"/>
                  <a:pt x="0" y="151"/>
                </a:cubicBezTo>
                <a:cubicBezTo>
                  <a:pt x="70" y="167"/>
                  <a:pt x="188" y="177"/>
                  <a:pt x="321" y="177"/>
                </a:cubicBezTo>
                <a:cubicBezTo>
                  <a:pt x="453" y="177"/>
                  <a:pt x="569" y="167"/>
                  <a:pt x="639" y="152"/>
                </a:cubicBezTo>
                <a:close/>
              </a:path>
            </a:pathLst>
          </a:custGeom>
          <a:solidFill>
            <a:srgbClr val="FF0000"/>
          </a:solidFill>
          <a:ln>
            <a:noFill/>
          </a:ln>
        </p:spPr>
        <p:txBody>
          <a:bodyPr/>
          <a:lstStyle/>
          <a:p>
            <a:pPr eaLnBrk="1" fontAlgn="auto" hangingPunct="1">
              <a:spcBef>
                <a:spcPts val="0"/>
              </a:spcBef>
              <a:spcAft>
                <a:spcPts val="0"/>
              </a:spcAft>
              <a:defRPr/>
            </a:pPr>
            <a:endParaRPr lang="ru-RU">
              <a:latin typeface="+mn-lt"/>
            </a:endParaRPr>
          </a:p>
        </p:txBody>
      </p:sp>
      <p:grpSp>
        <p:nvGrpSpPr>
          <p:cNvPr id="246" name="Group 63">
            <a:extLst>
              <a:ext uri="{FF2B5EF4-FFF2-40B4-BE49-F238E27FC236}">
                <a16:creationId xmlns:a16="http://schemas.microsoft.com/office/drawing/2014/main" id="{2817B3FC-3BE3-45BD-9563-EA230602E251}"/>
              </a:ext>
            </a:extLst>
          </p:cNvPr>
          <p:cNvGrpSpPr>
            <a:grpSpLocks/>
          </p:cNvGrpSpPr>
          <p:nvPr/>
        </p:nvGrpSpPr>
        <p:grpSpPr bwMode="auto">
          <a:xfrm>
            <a:off x="7439314" y="1689139"/>
            <a:ext cx="2152426" cy="502803"/>
            <a:chOff x="4517230" y="1494502"/>
            <a:chExt cx="3193335" cy="746253"/>
          </a:xfrm>
          <a:solidFill>
            <a:schemeClr val="accent4"/>
          </a:solidFill>
        </p:grpSpPr>
        <p:sp>
          <p:nvSpPr>
            <p:cNvPr id="247" name="Freeform 31">
              <a:extLst>
                <a:ext uri="{FF2B5EF4-FFF2-40B4-BE49-F238E27FC236}">
                  <a16:creationId xmlns:a16="http://schemas.microsoft.com/office/drawing/2014/main" id="{C18BD971-16DB-45BF-8681-EDC1DB43B58F}"/>
                </a:ext>
              </a:extLst>
            </p:cNvPr>
            <p:cNvSpPr>
              <a:spLocks/>
            </p:cNvSpPr>
            <p:nvPr/>
          </p:nvSpPr>
          <p:spPr bwMode="auto">
            <a:xfrm rot="60000">
              <a:off x="4847356" y="1562776"/>
              <a:ext cx="2537844" cy="157190"/>
            </a:xfrm>
            <a:custGeom>
              <a:avLst/>
              <a:gdLst>
                <a:gd name="T0" fmla="*/ 330 w 657"/>
                <a:gd name="T1" fmla="*/ 23 h 38"/>
                <a:gd name="T2" fmla="*/ 12 w 657"/>
                <a:gd name="T3" fmla="*/ 0 h 38"/>
                <a:gd name="T4" fmla="*/ 0 w 657"/>
                <a:gd name="T5" fmla="*/ 16 h 38"/>
                <a:gd name="T6" fmla="*/ 330 w 657"/>
                <a:gd name="T7" fmla="*/ 38 h 38"/>
                <a:gd name="T8" fmla="*/ 657 w 657"/>
                <a:gd name="T9" fmla="*/ 16 h 38"/>
                <a:gd name="T10" fmla="*/ 647 w 657"/>
                <a:gd name="T11" fmla="*/ 0 h 38"/>
                <a:gd name="T12" fmla="*/ 330 w 657"/>
                <a:gd name="T13" fmla="*/ 23 h 38"/>
              </a:gdLst>
              <a:ahLst/>
              <a:cxnLst>
                <a:cxn ang="0">
                  <a:pos x="T0" y="T1"/>
                </a:cxn>
                <a:cxn ang="0">
                  <a:pos x="T2" y="T3"/>
                </a:cxn>
                <a:cxn ang="0">
                  <a:pos x="T4" y="T5"/>
                </a:cxn>
                <a:cxn ang="0">
                  <a:pos x="T6" y="T7"/>
                </a:cxn>
                <a:cxn ang="0">
                  <a:pos x="T8" y="T9"/>
                </a:cxn>
                <a:cxn ang="0">
                  <a:pos x="T10" y="T11"/>
                </a:cxn>
                <a:cxn ang="0">
                  <a:pos x="T12" y="T13"/>
                </a:cxn>
              </a:cxnLst>
              <a:rect l="0" t="0" r="r" b="b"/>
              <a:pathLst>
                <a:path w="657" h="38">
                  <a:moveTo>
                    <a:pt x="330" y="23"/>
                  </a:moveTo>
                  <a:cubicBezTo>
                    <a:pt x="201" y="23"/>
                    <a:pt x="86" y="14"/>
                    <a:pt x="12" y="0"/>
                  </a:cubicBezTo>
                  <a:cubicBezTo>
                    <a:pt x="7" y="5"/>
                    <a:pt x="3" y="10"/>
                    <a:pt x="0" y="16"/>
                  </a:cubicBezTo>
                  <a:cubicBezTo>
                    <a:pt x="81" y="30"/>
                    <a:pt x="199" y="38"/>
                    <a:pt x="330" y="38"/>
                  </a:cubicBezTo>
                  <a:cubicBezTo>
                    <a:pt x="459" y="38"/>
                    <a:pt x="575" y="30"/>
                    <a:pt x="657" y="16"/>
                  </a:cubicBezTo>
                  <a:cubicBezTo>
                    <a:pt x="653" y="10"/>
                    <a:pt x="650" y="5"/>
                    <a:pt x="647" y="0"/>
                  </a:cubicBezTo>
                  <a:cubicBezTo>
                    <a:pt x="572" y="14"/>
                    <a:pt x="458" y="23"/>
                    <a:pt x="330" y="23"/>
                  </a:cubicBezTo>
                  <a:close/>
                </a:path>
              </a:pathLst>
            </a:custGeom>
            <a:grpFill/>
            <a:ln>
              <a:noFill/>
            </a:ln>
            <a:effectLst>
              <a:outerShdw blurRad="177800" dist="63500" dir="16680000" algn="tr" rotWithShape="0">
                <a:prstClr val="black">
                  <a:alpha val="94000"/>
                </a:prstClr>
              </a:outerShdw>
            </a:effectLst>
          </p:spPr>
          <p:txBody>
            <a:bodyPr/>
            <a:lstStyle/>
            <a:p>
              <a:pPr eaLnBrk="1" fontAlgn="auto" hangingPunct="1">
                <a:spcBef>
                  <a:spcPts val="0"/>
                </a:spcBef>
                <a:spcAft>
                  <a:spcPts val="0"/>
                </a:spcAft>
                <a:defRPr/>
              </a:pPr>
              <a:endParaRPr lang="ru-RU">
                <a:latin typeface="+mn-lt"/>
              </a:endParaRPr>
            </a:p>
          </p:txBody>
        </p:sp>
        <p:sp>
          <p:nvSpPr>
            <p:cNvPr id="248" name="Freeform 18">
              <a:extLst>
                <a:ext uri="{FF2B5EF4-FFF2-40B4-BE49-F238E27FC236}">
                  <a16:creationId xmlns:a16="http://schemas.microsoft.com/office/drawing/2014/main" id="{36519944-7F1F-47D7-949B-78C78EC2BF15}"/>
                </a:ext>
              </a:extLst>
            </p:cNvPr>
            <p:cNvSpPr>
              <a:spLocks/>
            </p:cNvSpPr>
            <p:nvPr/>
          </p:nvSpPr>
          <p:spPr bwMode="auto">
            <a:xfrm>
              <a:off x="4842594" y="1494502"/>
              <a:ext cx="84119" cy="38107"/>
            </a:xfrm>
            <a:custGeom>
              <a:avLst/>
              <a:gdLst>
                <a:gd name="T0" fmla="*/ 22 w 22"/>
                <a:gd name="T1" fmla="*/ 1 h 10"/>
                <a:gd name="T2" fmla="*/ 3 w 22"/>
                <a:gd name="T3" fmla="*/ 3 h 10"/>
                <a:gd name="T4" fmla="*/ 3 w 22"/>
                <a:gd name="T5" fmla="*/ 3 h 10"/>
                <a:gd name="T6" fmla="*/ 3 w 22"/>
                <a:gd name="T7" fmla="*/ 8 h 10"/>
                <a:gd name="T8" fmla="*/ 3 w 22"/>
                <a:gd name="T9" fmla="*/ 8 h 10"/>
                <a:gd name="T10" fmla="*/ 14 w 22"/>
                <a:gd name="T11" fmla="*/ 10 h 10"/>
                <a:gd name="T12" fmla="*/ 22 w 22"/>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22" y="1"/>
                  </a:moveTo>
                  <a:cubicBezTo>
                    <a:pt x="16" y="0"/>
                    <a:pt x="7" y="2"/>
                    <a:pt x="3" y="3"/>
                  </a:cubicBezTo>
                  <a:cubicBezTo>
                    <a:pt x="3" y="3"/>
                    <a:pt x="3" y="3"/>
                    <a:pt x="3" y="3"/>
                  </a:cubicBezTo>
                  <a:cubicBezTo>
                    <a:pt x="0" y="5"/>
                    <a:pt x="2" y="7"/>
                    <a:pt x="3" y="8"/>
                  </a:cubicBezTo>
                  <a:cubicBezTo>
                    <a:pt x="3" y="8"/>
                    <a:pt x="3" y="8"/>
                    <a:pt x="3" y="8"/>
                  </a:cubicBezTo>
                  <a:cubicBezTo>
                    <a:pt x="7" y="8"/>
                    <a:pt x="11" y="9"/>
                    <a:pt x="14" y="10"/>
                  </a:cubicBezTo>
                  <a:cubicBezTo>
                    <a:pt x="17" y="7"/>
                    <a:pt x="19" y="4"/>
                    <a:pt x="22" y="1"/>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249" name="Freeform 19">
              <a:extLst>
                <a:ext uri="{FF2B5EF4-FFF2-40B4-BE49-F238E27FC236}">
                  <a16:creationId xmlns:a16="http://schemas.microsoft.com/office/drawing/2014/main" id="{31AE840C-8447-4C58-AAEF-4F8F189CAC06}"/>
                </a:ext>
              </a:extLst>
            </p:cNvPr>
            <p:cNvSpPr>
              <a:spLocks/>
            </p:cNvSpPr>
            <p:nvPr/>
          </p:nvSpPr>
          <p:spPr bwMode="auto">
            <a:xfrm>
              <a:off x="7297907" y="1494502"/>
              <a:ext cx="87292" cy="38107"/>
            </a:xfrm>
            <a:custGeom>
              <a:avLst/>
              <a:gdLst>
                <a:gd name="T0" fmla="*/ 20 w 23"/>
                <a:gd name="T1" fmla="*/ 3 h 10"/>
                <a:gd name="T2" fmla="*/ 20 w 23"/>
                <a:gd name="T3" fmla="*/ 3 h 10"/>
                <a:gd name="T4" fmla="*/ 0 w 23"/>
                <a:gd name="T5" fmla="*/ 1 h 10"/>
                <a:gd name="T6" fmla="*/ 8 w 23"/>
                <a:gd name="T7" fmla="*/ 10 h 10"/>
                <a:gd name="T8" fmla="*/ 20 w 23"/>
                <a:gd name="T9" fmla="*/ 8 h 10"/>
                <a:gd name="T10" fmla="*/ 20 w 23"/>
                <a:gd name="T11" fmla="*/ 8 h 10"/>
                <a:gd name="T12" fmla="*/ 20 w 23"/>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20" y="3"/>
                  </a:moveTo>
                  <a:cubicBezTo>
                    <a:pt x="20" y="3"/>
                    <a:pt x="20" y="3"/>
                    <a:pt x="20" y="3"/>
                  </a:cubicBezTo>
                  <a:cubicBezTo>
                    <a:pt x="16" y="2"/>
                    <a:pt x="6" y="0"/>
                    <a:pt x="0" y="1"/>
                  </a:cubicBezTo>
                  <a:cubicBezTo>
                    <a:pt x="3" y="4"/>
                    <a:pt x="6" y="7"/>
                    <a:pt x="8" y="10"/>
                  </a:cubicBezTo>
                  <a:cubicBezTo>
                    <a:pt x="12" y="9"/>
                    <a:pt x="16" y="8"/>
                    <a:pt x="20" y="8"/>
                  </a:cubicBezTo>
                  <a:cubicBezTo>
                    <a:pt x="20" y="8"/>
                    <a:pt x="20" y="8"/>
                    <a:pt x="20" y="8"/>
                  </a:cubicBezTo>
                  <a:cubicBezTo>
                    <a:pt x="21" y="7"/>
                    <a:pt x="23" y="5"/>
                    <a:pt x="20"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250" name="Freeform 20">
              <a:extLst>
                <a:ext uri="{FF2B5EF4-FFF2-40B4-BE49-F238E27FC236}">
                  <a16:creationId xmlns:a16="http://schemas.microsoft.com/office/drawing/2014/main" id="{11470768-94B2-4CD7-950F-45A940A58825}"/>
                </a:ext>
              </a:extLst>
            </p:cNvPr>
            <p:cNvSpPr>
              <a:spLocks/>
            </p:cNvSpPr>
            <p:nvPr/>
          </p:nvSpPr>
          <p:spPr bwMode="auto">
            <a:xfrm>
              <a:off x="4517230" y="1505917"/>
              <a:ext cx="3193335" cy="734838"/>
            </a:xfrm>
            <a:custGeom>
              <a:avLst/>
              <a:gdLst>
                <a:gd name="T0" fmla="*/ 754 w 836"/>
                <a:gd name="T1" fmla="*/ 3 h 190"/>
                <a:gd name="T2" fmla="*/ 748 w 836"/>
                <a:gd name="T3" fmla="*/ 0 h 190"/>
                <a:gd name="T4" fmla="*/ 749 w 836"/>
                <a:gd name="T5" fmla="*/ 3 h 190"/>
                <a:gd name="T6" fmla="*/ 746 w 836"/>
                <a:gd name="T7" fmla="*/ 5 h 190"/>
                <a:gd name="T8" fmla="*/ 418 w 836"/>
                <a:gd name="T9" fmla="*/ 30 h 190"/>
                <a:gd name="T10" fmla="*/ 90 w 836"/>
                <a:gd name="T11" fmla="*/ 5 h 190"/>
                <a:gd name="T12" fmla="*/ 87 w 836"/>
                <a:gd name="T13" fmla="*/ 3 h 190"/>
                <a:gd name="T14" fmla="*/ 88 w 836"/>
                <a:gd name="T15" fmla="*/ 0 h 190"/>
                <a:gd name="T16" fmla="*/ 82 w 836"/>
                <a:gd name="T17" fmla="*/ 3 h 190"/>
                <a:gd name="T18" fmla="*/ 0 w 836"/>
                <a:gd name="T19" fmla="*/ 153 h 190"/>
                <a:gd name="T20" fmla="*/ 418 w 836"/>
                <a:gd name="T21" fmla="*/ 190 h 190"/>
                <a:gd name="T22" fmla="*/ 836 w 836"/>
                <a:gd name="T23" fmla="*/ 153 h 190"/>
                <a:gd name="T24" fmla="*/ 754 w 836"/>
                <a:gd name="T25" fmla="*/ 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6" h="190">
                  <a:moveTo>
                    <a:pt x="754" y="3"/>
                  </a:moveTo>
                  <a:cubicBezTo>
                    <a:pt x="753" y="1"/>
                    <a:pt x="751" y="0"/>
                    <a:pt x="748" y="0"/>
                  </a:cubicBezTo>
                  <a:cubicBezTo>
                    <a:pt x="750" y="1"/>
                    <a:pt x="750" y="2"/>
                    <a:pt x="749" y="3"/>
                  </a:cubicBezTo>
                  <a:cubicBezTo>
                    <a:pt x="749" y="4"/>
                    <a:pt x="748" y="5"/>
                    <a:pt x="746" y="5"/>
                  </a:cubicBezTo>
                  <a:cubicBezTo>
                    <a:pt x="673" y="20"/>
                    <a:pt x="553" y="30"/>
                    <a:pt x="418" y="30"/>
                  </a:cubicBezTo>
                  <a:cubicBezTo>
                    <a:pt x="283" y="30"/>
                    <a:pt x="164" y="20"/>
                    <a:pt x="90" y="5"/>
                  </a:cubicBezTo>
                  <a:cubicBezTo>
                    <a:pt x="88" y="5"/>
                    <a:pt x="87" y="4"/>
                    <a:pt x="87" y="3"/>
                  </a:cubicBezTo>
                  <a:cubicBezTo>
                    <a:pt x="86" y="2"/>
                    <a:pt x="86" y="1"/>
                    <a:pt x="88" y="0"/>
                  </a:cubicBezTo>
                  <a:cubicBezTo>
                    <a:pt x="85" y="0"/>
                    <a:pt x="83" y="1"/>
                    <a:pt x="82" y="3"/>
                  </a:cubicBezTo>
                  <a:cubicBezTo>
                    <a:pt x="46" y="47"/>
                    <a:pt x="18" y="97"/>
                    <a:pt x="0" y="153"/>
                  </a:cubicBezTo>
                  <a:cubicBezTo>
                    <a:pt x="83" y="175"/>
                    <a:pt x="239" y="190"/>
                    <a:pt x="418" y="190"/>
                  </a:cubicBezTo>
                  <a:cubicBezTo>
                    <a:pt x="597" y="190"/>
                    <a:pt x="753" y="175"/>
                    <a:pt x="836" y="153"/>
                  </a:cubicBezTo>
                  <a:cubicBezTo>
                    <a:pt x="818" y="97"/>
                    <a:pt x="791" y="47"/>
                    <a:pt x="754"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grpSp>
        <p:nvGrpSpPr>
          <p:cNvPr id="251" name="Group 71">
            <a:extLst>
              <a:ext uri="{FF2B5EF4-FFF2-40B4-BE49-F238E27FC236}">
                <a16:creationId xmlns:a16="http://schemas.microsoft.com/office/drawing/2014/main" id="{C7214649-018B-45FC-A0AE-132AD6E6D815}"/>
              </a:ext>
            </a:extLst>
          </p:cNvPr>
          <p:cNvGrpSpPr>
            <a:grpSpLocks/>
          </p:cNvGrpSpPr>
          <p:nvPr/>
        </p:nvGrpSpPr>
        <p:grpSpPr bwMode="auto">
          <a:xfrm>
            <a:off x="7355870" y="2064637"/>
            <a:ext cx="2321454" cy="545595"/>
            <a:chOff x="4392777" y="2051050"/>
            <a:chExt cx="3444859" cy="810000"/>
          </a:xfrm>
          <a:solidFill>
            <a:schemeClr val="accent4"/>
          </a:solidFill>
        </p:grpSpPr>
        <p:sp>
          <p:nvSpPr>
            <p:cNvPr id="252" name="Freeform 33">
              <a:extLst>
                <a:ext uri="{FF2B5EF4-FFF2-40B4-BE49-F238E27FC236}">
                  <a16:creationId xmlns:a16="http://schemas.microsoft.com/office/drawing/2014/main" id="{BB805025-BCA3-49C6-8CFC-FB9A5A49D8AA}"/>
                </a:ext>
              </a:extLst>
            </p:cNvPr>
            <p:cNvSpPr>
              <a:spLocks/>
            </p:cNvSpPr>
            <p:nvPr/>
          </p:nvSpPr>
          <p:spPr bwMode="auto">
            <a:xfrm rot="60000">
              <a:off x="4535651" y="2149521"/>
              <a:ext cx="3228960" cy="238235"/>
            </a:xfrm>
            <a:custGeom>
              <a:avLst/>
              <a:gdLst>
                <a:gd name="T0" fmla="*/ 424 w 846"/>
                <a:gd name="T1" fmla="*/ 35 h 59"/>
                <a:gd name="T2" fmla="*/ 7 w 846"/>
                <a:gd name="T3" fmla="*/ 0 h 59"/>
                <a:gd name="T4" fmla="*/ 0 w 846"/>
                <a:gd name="T5" fmla="*/ 27 h 59"/>
                <a:gd name="T6" fmla="*/ 424 w 846"/>
                <a:gd name="T7" fmla="*/ 59 h 59"/>
                <a:gd name="T8" fmla="*/ 846 w 846"/>
                <a:gd name="T9" fmla="*/ 27 h 59"/>
                <a:gd name="T10" fmla="*/ 841 w 846"/>
                <a:gd name="T11" fmla="*/ 0 h 59"/>
                <a:gd name="T12" fmla="*/ 424 w 846"/>
                <a:gd name="T13" fmla="*/ 35 h 59"/>
              </a:gdLst>
              <a:ahLst/>
              <a:cxnLst>
                <a:cxn ang="0">
                  <a:pos x="T0" y="T1"/>
                </a:cxn>
                <a:cxn ang="0">
                  <a:pos x="T2" y="T3"/>
                </a:cxn>
                <a:cxn ang="0">
                  <a:pos x="T4" y="T5"/>
                </a:cxn>
                <a:cxn ang="0">
                  <a:pos x="T6" y="T7"/>
                </a:cxn>
                <a:cxn ang="0">
                  <a:pos x="T8" y="T9"/>
                </a:cxn>
                <a:cxn ang="0">
                  <a:pos x="T10" y="T11"/>
                </a:cxn>
                <a:cxn ang="0">
                  <a:pos x="T12" y="T13"/>
                </a:cxn>
              </a:cxnLst>
              <a:rect l="0" t="0" r="r" b="b"/>
              <a:pathLst>
                <a:path w="846" h="59">
                  <a:moveTo>
                    <a:pt x="424" y="35"/>
                  </a:moveTo>
                  <a:cubicBezTo>
                    <a:pt x="249" y="35"/>
                    <a:pt x="95" y="21"/>
                    <a:pt x="7" y="0"/>
                  </a:cubicBezTo>
                  <a:cubicBezTo>
                    <a:pt x="5" y="9"/>
                    <a:pt x="2" y="17"/>
                    <a:pt x="0" y="27"/>
                  </a:cubicBezTo>
                  <a:cubicBezTo>
                    <a:pt x="94" y="46"/>
                    <a:pt x="249" y="59"/>
                    <a:pt x="424" y="59"/>
                  </a:cubicBezTo>
                  <a:cubicBezTo>
                    <a:pt x="598" y="59"/>
                    <a:pt x="752" y="46"/>
                    <a:pt x="846" y="27"/>
                  </a:cubicBezTo>
                  <a:cubicBezTo>
                    <a:pt x="845" y="16"/>
                    <a:pt x="843" y="8"/>
                    <a:pt x="841" y="0"/>
                  </a:cubicBezTo>
                  <a:cubicBezTo>
                    <a:pt x="753" y="21"/>
                    <a:pt x="599" y="35"/>
                    <a:pt x="424" y="35"/>
                  </a:cubicBezTo>
                  <a:close/>
                </a:path>
              </a:pathLst>
            </a:custGeom>
            <a:grpFill/>
            <a:ln>
              <a:noFill/>
            </a:ln>
            <a:effectLst>
              <a:outerShdw blurRad="177800" dist="101600" dir="15000000" algn="tr" rotWithShape="0">
                <a:prstClr val="black">
                  <a:alpha val="71000"/>
                </a:prstClr>
              </a:outerShdw>
            </a:effectLst>
          </p:spPr>
          <p:txBody>
            <a:bodyPr/>
            <a:lstStyle/>
            <a:p>
              <a:pPr eaLnBrk="1" fontAlgn="auto" hangingPunct="1">
                <a:spcBef>
                  <a:spcPts val="0"/>
                </a:spcBef>
                <a:spcAft>
                  <a:spcPts val="0"/>
                </a:spcAft>
                <a:defRPr/>
              </a:pPr>
              <a:endParaRPr lang="ru-RU">
                <a:latin typeface="+mn-lt"/>
              </a:endParaRPr>
            </a:p>
          </p:txBody>
        </p:sp>
        <p:sp>
          <p:nvSpPr>
            <p:cNvPr id="253" name="Freeform 30">
              <a:extLst>
                <a:ext uri="{FF2B5EF4-FFF2-40B4-BE49-F238E27FC236}">
                  <a16:creationId xmlns:a16="http://schemas.microsoft.com/office/drawing/2014/main" id="{B24FFB9B-3C76-4071-9A60-AA128D682984}"/>
                </a:ext>
              </a:extLst>
            </p:cNvPr>
            <p:cNvSpPr>
              <a:spLocks/>
            </p:cNvSpPr>
            <p:nvPr/>
          </p:nvSpPr>
          <p:spPr bwMode="auto">
            <a:xfrm rot="21540000">
              <a:off x="4461039" y="2546579"/>
              <a:ext cx="3335323" cy="257294"/>
            </a:xfrm>
            <a:custGeom>
              <a:avLst/>
              <a:gdLst>
                <a:gd name="T0" fmla="*/ 398 w 792"/>
                <a:gd name="T1" fmla="*/ 29 h 52"/>
                <a:gd name="T2" fmla="*/ 0 w 792"/>
                <a:gd name="T3" fmla="*/ 0 h 52"/>
                <a:gd name="T4" fmla="*/ 10 w 792"/>
                <a:gd name="T5" fmla="*/ 21 h 52"/>
                <a:gd name="T6" fmla="*/ 398 w 792"/>
                <a:gd name="T7" fmla="*/ 52 h 52"/>
                <a:gd name="T8" fmla="*/ 784 w 792"/>
                <a:gd name="T9" fmla="*/ 21 h 52"/>
                <a:gd name="T10" fmla="*/ 792 w 792"/>
                <a:gd name="T11" fmla="*/ 0 h 52"/>
                <a:gd name="T12" fmla="*/ 398 w 792"/>
                <a:gd name="T13" fmla="*/ 29 h 52"/>
              </a:gdLst>
              <a:ahLst/>
              <a:cxnLst>
                <a:cxn ang="0">
                  <a:pos x="T0" y="T1"/>
                </a:cxn>
                <a:cxn ang="0">
                  <a:pos x="T2" y="T3"/>
                </a:cxn>
                <a:cxn ang="0">
                  <a:pos x="T4" y="T5"/>
                </a:cxn>
                <a:cxn ang="0">
                  <a:pos x="T6" y="T7"/>
                </a:cxn>
                <a:cxn ang="0">
                  <a:pos x="T8" y="T9"/>
                </a:cxn>
                <a:cxn ang="0">
                  <a:pos x="T10" y="T11"/>
                </a:cxn>
                <a:cxn ang="0">
                  <a:pos x="T12" y="T13"/>
                </a:cxn>
              </a:cxnLst>
              <a:rect l="0" t="0" r="r" b="b"/>
              <a:pathLst>
                <a:path w="792" h="52">
                  <a:moveTo>
                    <a:pt x="398" y="29"/>
                  </a:moveTo>
                  <a:cubicBezTo>
                    <a:pt x="235" y="29"/>
                    <a:pt x="90" y="17"/>
                    <a:pt x="0" y="0"/>
                  </a:cubicBezTo>
                  <a:cubicBezTo>
                    <a:pt x="3" y="6"/>
                    <a:pt x="7" y="14"/>
                    <a:pt x="10" y="21"/>
                  </a:cubicBezTo>
                  <a:cubicBezTo>
                    <a:pt x="94" y="40"/>
                    <a:pt x="236" y="52"/>
                    <a:pt x="398" y="52"/>
                  </a:cubicBezTo>
                  <a:cubicBezTo>
                    <a:pt x="558" y="52"/>
                    <a:pt x="700" y="40"/>
                    <a:pt x="784" y="21"/>
                  </a:cubicBezTo>
                  <a:cubicBezTo>
                    <a:pt x="786" y="15"/>
                    <a:pt x="789" y="7"/>
                    <a:pt x="792" y="0"/>
                  </a:cubicBezTo>
                  <a:cubicBezTo>
                    <a:pt x="702" y="18"/>
                    <a:pt x="559" y="29"/>
                    <a:pt x="398" y="29"/>
                  </a:cubicBezTo>
                  <a:close/>
                </a:path>
              </a:pathLst>
            </a:custGeom>
            <a:grpFill/>
            <a:ln>
              <a:noFill/>
            </a:ln>
            <a:effectLst>
              <a:outerShdw blurRad="177800" dist="139700" dir="7200000" algn="tr" rotWithShape="0">
                <a:prstClr val="black">
                  <a:alpha val="71000"/>
                </a:prstClr>
              </a:outerShdw>
            </a:effectLst>
          </p:spPr>
          <p:txBody>
            <a:bodyPr/>
            <a:lstStyle/>
            <a:p>
              <a:pPr eaLnBrk="1" fontAlgn="auto" hangingPunct="1">
                <a:spcBef>
                  <a:spcPts val="0"/>
                </a:spcBef>
                <a:spcAft>
                  <a:spcPts val="0"/>
                </a:spcAft>
                <a:defRPr/>
              </a:pPr>
              <a:r>
                <a:rPr lang="en-US" dirty="0">
                  <a:latin typeface="+mn-lt"/>
                </a:rPr>
                <a:t> </a:t>
              </a:r>
              <a:endParaRPr lang="ru-RU" dirty="0">
                <a:latin typeface="+mn-lt"/>
              </a:endParaRPr>
            </a:p>
          </p:txBody>
        </p:sp>
        <p:sp>
          <p:nvSpPr>
            <p:cNvPr id="254" name="Freeform 24">
              <a:extLst>
                <a:ext uri="{FF2B5EF4-FFF2-40B4-BE49-F238E27FC236}">
                  <a16:creationId xmlns:a16="http://schemas.microsoft.com/office/drawing/2014/main" id="{C657D947-FF4F-4471-AFE8-8925857E4048}"/>
                </a:ext>
              </a:extLst>
            </p:cNvPr>
            <p:cNvSpPr>
              <a:spLocks/>
            </p:cNvSpPr>
            <p:nvPr/>
          </p:nvSpPr>
          <p:spPr bwMode="auto">
            <a:xfrm>
              <a:off x="4392777" y="2062082"/>
              <a:ext cx="3444859" cy="798968"/>
            </a:xfrm>
            <a:custGeom>
              <a:avLst/>
              <a:gdLst>
                <a:gd name="T0" fmla="*/ 3368476 w 902"/>
                <a:gd name="T1" fmla="*/ 19299 h 207"/>
                <a:gd name="T2" fmla="*/ 3353200 w 902"/>
                <a:gd name="T3" fmla="*/ 0 h 207"/>
                <a:gd name="T4" fmla="*/ 3341742 w 902"/>
                <a:gd name="T5" fmla="*/ 23158 h 207"/>
                <a:gd name="T6" fmla="*/ 1722430 w 902"/>
                <a:gd name="T7" fmla="*/ 165969 h 207"/>
                <a:gd name="T8" fmla="*/ 103117 w 902"/>
                <a:gd name="T9" fmla="*/ 23158 h 207"/>
                <a:gd name="T10" fmla="*/ 91659 w 902"/>
                <a:gd name="T11" fmla="*/ 0 h 207"/>
                <a:gd name="T12" fmla="*/ 76383 w 902"/>
                <a:gd name="T13" fmla="*/ 19299 h 207"/>
                <a:gd name="T14" fmla="*/ 0 w 902"/>
                <a:gd name="T15" fmla="*/ 536505 h 207"/>
                <a:gd name="T16" fmla="*/ 3819 w 902"/>
                <a:gd name="T17" fmla="*/ 632999 h 207"/>
                <a:gd name="T18" fmla="*/ 1722430 w 902"/>
                <a:gd name="T19" fmla="*/ 798968 h 207"/>
                <a:gd name="T20" fmla="*/ 3441040 w 902"/>
                <a:gd name="T21" fmla="*/ 632999 h 207"/>
                <a:gd name="T22" fmla="*/ 3444859 w 902"/>
                <a:gd name="T23" fmla="*/ 536505 h 207"/>
                <a:gd name="T24" fmla="*/ 3368476 w 902"/>
                <a:gd name="T25" fmla="*/ 1929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2" h="207">
                  <a:moveTo>
                    <a:pt x="882" y="5"/>
                  </a:moveTo>
                  <a:cubicBezTo>
                    <a:pt x="881" y="3"/>
                    <a:pt x="880" y="1"/>
                    <a:pt x="878" y="0"/>
                  </a:cubicBezTo>
                  <a:cubicBezTo>
                    <a:pt x="881" y="3"/>
                    <a:pt x="876" y="6"/>
                    <a:pt x="875" y="6"/>
                  </a:cubicBezTo>
                  <a:cubicBezTo>
                    <a:pt x="788" y="28"/>
                    <a:pt x="631" y="43"/>
                    <a:pt x="451" y="43"/>
                  </a:cubicBezTo>
                  <a:cubicBezTo>
                    <a:pt x="272" y="43"/>
                    <a:pt x="115" y="28"/>
                    <a:pt x="27" y="6"/>
                  </a:cubicBezTo>
                  <a:cubicBezTo>
                    <a:pt x="26" y="6"/>
                    <a:pt x="21" y="3"/>
                    <a:pt x="24" y="0"/>
                  </a:cubicBezTo>
                  <a:cubicBezTo>
                    <a:pt x="22" y="1"/>
                    <a:pt x="21" y="3"/>
                    <a:pt x="20" y="5"/>
                  </a:cubicBezTo>
                  <a:cubicBezTo>
                    <a:pt x="7" y="47"/>
                    <a:pt x="0" y="92"/>
                    <a:pt x="0" y="139"/>
                  </a:cubicBezTo>
                  <a:cubicBezTo>
                    <a:pt x="0" y="147"/>
                    <a:pt x="0" y="156"/>
                    <a:pt x="1" y="164"/>
                  </a:cubicBezTo>
                  <a:cubicBezTo>
                    <a:pt x="82" y="189"/>
                    <a:pt x="253" y="207"/>
                    <a:pt x="451" y="207"/>
                  </a:cubicBezTo>
                  <a:cubicBezTo>
                    <a:pt x="649" y="207"/>
                    <a:pt x="820" y="189"/>
                    <a:pt x="901" y="164"/>
                  </a:cubicBezTo>
                  <a:cubicBezTo>
                    <a:pt x="902" y="156"/>
                    <a:pt x="902" y="147"/>
                    <a:pt x="902" y="139"/>
                  </a:cubicBezTo>
                  <a:cubicBezTo>
                    <a:pt x="902" y="92"/>
                    <a:pt x="895" y="47"/>
                    <a:pt x="88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55" name="Freeform 25">
              <a:extLst>
                <a:ext uri="{FF2B5EF4-FFF2-40B4-BE49-F238E27FC236}">
                  <a16:creationId xmlns:a16="http://schemas.microsoft.com/office/drawing/2014/main" id="{CA00CEE3-4A96-473E-99F5-2418AF1021AD}"/>
                </a:ext>
              </a:extLst>
            </p:cNvPr>
            <p:cNvSpPr>
              <a:spLocks/>
            </p:cNvSpPr>
            <p:nvPr/>
          </p:nvSpPr>
          <p:spPr bwMode="auto">
            <a:xfrm>
              <a:off x="4476914" y="2051050"/>
              <a:ext cx="55563" cy="42883"/>
            </a:xfrm>
            <a:custGeom>
              <a:avLst/>
              <a:gdLst>
                <a:gd name="T0" fmla="*/ 2 w 15"/>
                <a:gd name="T1" fmla="*/ 3 h 11"/>
                <a:gd name="T2" fmla="*/ 5 w 15"/>
                <a:gd name="T3" fmla="*/ 9 h 11"/>
                <a:gd name="T4" fmla="*/ 5 w 15"/>
                <a:gd name="T5" fmla="*/ 9 h 11"/>
                <a:gd name="T6" fmla="*/ 12 w 15"/>
                <a:gd name="T7" fmla="*/ 11 h 11"/>
                <a:gd name="T8" fmla="*/ 15 w 15"/>
                <a:gd name="T9" fmla="*/ 0 h 11"/>
                <a:gd name="T10" fmla="*/ 2 w 15"/>
                <a:gd name="T11" fmla="*/ 3 h 11"/>
                <a:gd name="T12" fmla="*/ 2 w 15"/>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15" h="11">
                  <a:moveTo>
                    <a:pt x="2" y="3"/>
                  </a:moveTo>
                  <a:cubicBezTo>
                    <a:pt x="0" y="7"/>
                    <a:pt x="4" y="9"/>
                    <a:pt x="5" y="9"/>
                  </a:cubicBezTo>
                  <a:cubicBezTo>
                    <a:pt x="5" y="9"/>
                    <a:pt x="5" y="9"/>
                    <a:pt x="5" y="9"/>
                  </a:cubicBezTo>
                  <a:cubicBezTo>
                    <a:pt x="7" y="10"/>
                    <a:pt x="10" y="10"/>
                    <a:pt x="12" y="11"/>
                  </a:cubicBezTo>
                  <a:cubicBezTo>
                    <a:pt x="13" y="7"/>
                    <a:pt x="14" y="4"/>
                    <a:pt x="15" y="0"/>
                  </a:cubicBezTo>
                  <a:cubicBezTo>
                    <a:pt x="10" y="0"/>
                    <a:pt x="5" y="1"/>
                    <a:pt x="2" y="3"/>
                  </a:cubicBezTo>
                  <a:cubicBezTo>
                    <a:pt x="2" y="3"/>
                    <a:pt x="2" y="3"/>
                    <a:pt x="2" y="3"/>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256" name="Freeform 26">
              <a:extLst>
                <a:ext uri="{FF2B5EF4-FFF2-40B4-BE49-F238E27FC236}">
                  <a16:creationId xmlns:a16="http://schemas.microsoft.com/office/drawing/2014/main" id="{56921B88-68F0-41FB-A6F0-189C7134FC29}"/>
                </a:ext>
              </a:extLst>
            </p:cNvPr>
            <p:cNvSpPr>
              <a:spLocks/>
            </p:cNvSpPr>
            <p:nvPr/>
          </p:nvSpPr>
          <p:spPr bwMode="auto">
            <a:xfrm>
              <a:off x="7697937" y="2051050"/>
              <a:ext cx="60325" cy="42883"/>
            </a:xfrm>
            <a:custGeom>
              <a:avLst/>
              <a:gdLst>
                <a:gd name="T0" fmla="*/ 10 w 16"/>
                <a:gd name="T1" fmla="*/ 9 h 11"/>
                <a:gd name="T2" fmla="*/ 13 w 16"/>
                <a:gd name="T3" fmla="*/ 3 h 11"/>
                <a:gd name="T4" fmla="*/ 16 w 16"/>
                <a:gd name="T5" fmla="*/ 7 h 11"/>
                <a:gd name="T6" fmla="*/ 0 w 16"/>
                <a:gd name="T7" fmla="*/ 0 h 11"/>
                <a:gd name="T8" fmla="*/ 3 w 16"/>
                <a:gd name="T9" fmla="*/ 11 h 11"/>
                <a:gd name="T10" fmla="*/ 10 w 16"/>
                <a:gd name="T11" fmla="*/ 9 h 11"/>
              </a:gdLst>
              <a:ahLst/>
              <a:cxnLst>
                <a:cxn ang="0">
                  <a:pos x="T0" y="T1"/>
                </a:cxn>
                <a:cxn ang="0">
                  <a:pos x="T2" y="T3"/>
                </a:cxn>
                <a:cxn ang="0">
                  <a:pos x="T4" y="T5"/>
                </a:cxn>
                <a:cxn ang="0">
                  <a:pos x="T6" y="T7"/>
                </a:cxn>
                <a:cxn ang="0">
                  <a:pos x="T8" y="T9"/>
                </a:cxn>
                <a:cxn ang="0">
                  <a:pos x="T10" y="T11"/>
                </a:cxn>
              </a:cxnLst>
              <a:rect l="0" t="0" r="r" b="b"/>
              <a:pathLst>
                <a:path w="16" h="11">
                  <a:moveTo>
                    <a:pt x="10" y="9"/>
                  </a:moveTo>
                  <a:cubicBezTo>
                    <a:pt x="11" y="9"/>
                    <a:pt x="16" y="6"/>
                    <a:pt x="13" y="3"/>
                  </a:cubicBezTo>
                  <a:cubicBezTo>
                    <a:pt x="14" y="4"/>
                    <a:pt x="16" y="5"/>
                    <a:pt x="16" y="7"/>
                  </a:cubicBezTo>
                  <a:cubicBezTo>
                    <a:pt x="15" y="2"/>
                    <a:pt x="8" y="0"/>
                    <a:pt x="0" y="0"/>
                  </a:cubicBezTo>
                  <a:cubicBezTo>
                    <a:pt x="1" y="4"/>
                    <a:pt x="2" y="7"/>
                    <a:pt x="3" y="11"/>
                  </a:cubicBezTo>
                  <a:cubicBezTo>
                    <a:pt x="6" y="10"/>
                    <a:pt x="8" y="10"/>
                    <a:pt x="10" y="9"/>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grpSp>
      <p:sp>
        <p:nvSpPr>
          <p:cNvPr id="257" name="TextBox 3">
            <a:extLst>
              <a:ext uri="{FF2B5EF4-FFF2-40B4-BE49-F238E27FC236}">
                <a16:creationId xmlns:a16="http://schemas.microsoft.com/office/drawing/2014/main" id="{6C31BEE2-6E53-4B2B-9EF0-3871EF38537E}"/>
              </a:ext>
            </a:extLst>
          </p:cNvPr>
          <p:cNvSpPr txBox="1">
            <a:spLocks noChangeArrowheads="1"/>
          </p:cNvSpPr>
          <p:nvPr/>
        </p:nvSpPr>
        <p:spPr bwMode="auto">
          <a:xfrm>
            <a:off x="7879519" y="2702492"/>
            <a:ext cx="12923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it-IT" sz="1100" b="1" dirty="0">
                <a:solidFill>
                  <a:schemeClr val="bg1"/>
                </a:solidFill>
              </a:rPr>
              <a:t>ILLUMINAZIONE</a:t>
            </a:r>
            <a:endParaRPr lang="ru-RU" altLang="it-IT" sz="1100" b="1" dirty="0">
              <a:solidFill>
                <a:schemeClr val="bg1"/>
              </a:solidFill>
            </a:endParaRPr>
          </a:p>
        </p:txBody>
      </p:sp>
      <p:sp>
        <p:nvSpPr>
          <p:cNvPr id="258" name="TextBox 3">
            <a:extLst>
              <a:ext uri="{FF2B5EF4-FFF2-40B4-BE49-F238E27FC236}">
                <a16:creationId xmlns:a16="http://schemas.microsoft.com/office/drawing/2014/main" id="{A6CB4A58-B410-4B47-A37A-CD32B6F6AE5A}"/>
              </a:ext>
            </a:extLst>
          </p:cNvPr>
          <p:cNvSpPr txBox="1">
            <a:spLocks noChangeArrowheads="1"/>
          </p:cNvSpPr>
          <p:nvPr/>
        </p:nvSpPr>
        <p:spPr bwMode="auto">
          <a:xfrm>
            <a:off x="8166457" y="1455851"/>
            <a:ext cx="71846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eaLnBrk="1" hangingPunct="1"/>
            <a:r>
              <a:rPr lang="en-US" altLang="it-IT" sz="1100" b="1" dirty="0">
                <a:solidFill>
                  <a:schemeClr val="bg2"/>
                </a:solidFill>
              </a:rPr>
              <a:t>CALORE</a:t>
            </a:r>
            <a:endParaRPr lang="ru-RU" altLang="it-IT" sz="1100" b="1" dirty="0">
              <a:solidFill>
                <a:schemeClr val="bg2"/>
              </a:solidFill>
            </a:endParaRPr>
          </a:p>
        </p:txBody>
      </p:sp>
      <p:pic>
        <p:nvPicPr>
          <p:cNvPr id="75" name="Immagine 74">
            <a:extLst>
              <a:ext uri="{FF2B5EF4-FFF2-40B4-BE49-F238E27FC236}">
                <a16:creationId xmlns:a16="http://schemas.microsoft.com/office/drawing/2014/main" id="{634C83CE-AC77-494A-B8A9-1D51864E93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68105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2" presetClass="entr" presetSubtype="4"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500" fill="hold"/>
                                        <p:tgtEl>
                                          <p:spTgt spid="96"/>
                                        </p:tgtEl>
                                        <p:attrNameLst>
                                          <p:attrName>ppt_x</p:attrName>
                                        </p:attrNameLst>
                                      </p:cBhvr>
                                      <p:tavLst>
                                        <p:tav tm="0">
                                          <p:val>
                                            <p:strVal val="#ppt_x"/>
                                          </p:val>
                                        </p:tav>
                                        <p:tav tm="100000">
                                          <p:val>
                                            <p:strVal val="#ppt_x"/>
                                          </p:val>
                                        </p:tav>
                                      </p:tavLst>
                                    </p:anim>
                                    <p:anim calcmode="lin" valueType="num">
                                      <p:cBhvr additive="base">
                                        <p:cTn id="20" dur="500" fill="hold"/>
                                        <p:tgtEl>
                                          <p:spTgt spid="96"/>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108"/>
                                        </p:tgtEl>
                                        <p:attrNameLst>
                                          <p:attrName>style.visibility</p:attrName>
                                        </p:attrNameLst>
                                      </p:cBhvr>
                                      <p:to>
                                        <p:strVal val="visible"/>
                                      </p:to>
                                    </p:set>
                                    <p:anim calcmode="lin" valueType="num">
                                      <p:cBhvr additive="base">
                                        <p:cTn id="24" dur="500" fill="hold"/>
                                        <p:tgtEl>
                                          <p:spTgt spid="108"/>
                                        </p:tgtEl>
                                        <p:attrNameLst>
                                          <p:attrName>ppt_x</p:attrName>
                                        </p:attrNameLst>
                                      </p:cBhvr>
                                      <p:tavLst>
                                        <p:tav tm="0">
                                          <p:val>
                                            <p:strVal val="#ppt_x"/>
                                          </p:val>
                                        </p:tav>
                                        <p:tav tm="100000">
                                          <p:val>
                                            <p:strVal val="#ppt_x"/>
                                          </p:val>
                                        </p:tav>
                                      </p:tavLst>
                                    </p:anim>
                                    <p:anim calcmode="lin" valueType="num">
                                      <p:cBhvr additive="base">
                                        <p:cTn id="25" dur="500" fill="hold"/>
                                        <p:tgtEl>
                                          <p:spTgt spid="10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27"/>
                                        </p:tgtEl>
                                        <p:attrNameLst>
                                          <p:attrName>style.visibility</p:attrName>
                                        </p:attrNameLst>
                                      </p:cBhvr>
                                      <p:to>
                                        <p:strVal val="visible"/>
                                      </p:to>
                                    </p:set>
                                    <p:animEffect transition="in" filter="fade">
                                      <p:cBhvr>
                                        <p:cTn id="29" dur="500"/>
                                        <p:tgtEl>
                                          <p:spTgt spid="127"/>
                                        </p:tgtEl>
                                      </p:cBhvr>
                                    </p:animEffect>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additive="base">
                                        <p:cTn id="33" dur="500" fill="hold"/>
                                        <p:tgtEl>
                                          <p:spTgt spid="109"/>
                                        </p:tgtEl>
                                        <p:attrNameLst>
                                          <p:attrName>ppt_x</p:attrName>
                                        </p:attrNameLst>
                                      </p:cBhvr>
                                      <p:tavLst>
                                        <p:tav tm="0">
                                          <p:val>
                                            <p:strVal val="#ppt_x"/>
                                          </p:val>
                                        </p:tav>
                                        <p:tav tm="100000">
                                          <p:val>
                                            <p:strVal val="#ppt_x"/>
                                          </p:val>
                                        </p:tav>
                                      </p:tavLst>
                                    </p:anim>
                                    <p:anim calcmode="lin" valueType="num">
                                      <p:cBhvr additive="base">
                                        <p:cTn id="34" dur="500" fill="hold"/>
                                        <p:tgtEl>
                                          <p:spTgt spid="109"/>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1" fill="hold" nodeType="after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additive="base">
                                        <p:cTn id="38" dur="500" fill="hold"/>
                                        <p:tgtEl>
                                          <p:spTgt spid="112"/>
                                        </p:tgtEl>
                                        <p:attrNameLst>
                                          <p:attrName>ppt_x</p:attrName>
                                        </p:attrNameLst>
                                      </p:cBhvr>
                                      <p:tavLst>
                                        <p:tav tm="0">
                                          <p:val>
                                            <p:strVal val="#ppt_x"/>
                                          </p:val>
                                        </p:tav>
                                        <p:tav tm="100000">
                                          <p:val>
                                            <p:strVal val="#ppt_x"/>
                                          </p:val>
                                        </p:tav>
                                      </p:tavLst>
                                    </p:anim>
                                    <p:anim calcmode="lin" valueType="num">
                                      <p:cBhvr additive="base">
                                        <p:cTn id="39" dur="500" fill="hold"/>
                                        <p:tgtEl>
                                          <p:spTgt spid="112"/>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fill="hold" nodeType="afterEffect">
                                  <p:stCondLst>
                                    <p:cond delay="0"/>
                                  </p:stCondLst>
                                  <p:childTnLst>
                                    <p:set>
                                      <p:cBhvr>
                                        <p:cTn id="42" dur="1" fill="hold">
                                          <p:stCondLst>
                                            <p:cond delay="0"/>
                                          </p:stCondLst>
                                        </p:cTn>
                                        <p:tgtEl>
                                          <p:spTgt spid="121"/>
                                        </p:tgtEl>
                                        <p:attrNameLst>
                                          <p:attrName>style.visibility</p:attrName>
                                        </p:attrNameLst>
                                      </p:cBhvr>
                                      <p:to>
                                        <p:strVal val="visible"/>
                                      </p:to>
                                    </p:set>
                                    <p:anim calcmode="lin" valueType="num">
                                      <p:cBhvr additive="base">
                                        <p:cTn id="43" dur="500" fill="hold"/>
                                        <p:tgtEl>
                                          <p:spTgt spid="121"/>
                                        </p:tgtEl>
                                        <p:attrNameLst>
                                          <p:attrName>ppt_x</p:attrName>
                                        </p:attrNameLst>
                                      </p:cBhvr>
                                      <p:tavLst>
                                        <p:tav tm="0">
                                          <p:val>
                                            <p:strVal val="#ppt_x"/>
                                          </p:val>
                                        </p:tav>
                                        <p:tav tm="100000">
                                          <p:val>
                                            <p:strVal val="#ppt_x"/>
                                          </p:val>
                                        </p:tav>
                                      </p:tavLst>
                                    </p:anim>
                                    <p:anim calcmode="lin" valueType="num">
                                      <p:cBhvr additive="base">
                                        <p:cTn id="44" dur="500" fill="hold"/>
                                        <p:tgtEl>
                                          <p:spTgt spid="121"/>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2" presetClass="entr" presetSubtype="1" fill="hold" nodeType="afterEffect">
                                  <p:stCondLst>
                                    <p:cond delay="0"/>
                                  </p:stCondLst>
                                  <p:childTnLst>
                                    <p:set>
                                      <p:cBhvr>
                                        <p:cTn id="47" dur="1" fill="hold">
                                          <p:stCondLst>
                                            <p:cond delay="0"/>
                                          </p:stCondLst>
                                        </p:cTn>
                                        <p:tgtEl>
                                          <p:spTgt spid="116"/>
                                        </p:tgtEl>
                                        <p:attrNameLst>
                                          <p:attrName>style.visibility</p:attrName>
                                        </p:attrNameLst>
                                      </p:cBhvr>
                                      <p:to>
                                        <p:strVal val="visible"/>
                                      </p:to>
                                    </p:set>
                                    <p:anim calcmode="lin" valueType="num">
                                      <p:cBhvr additive="base">
                                        <p:cTn id="48" dur="500" fill="hold"/>
                                        <p:tgtEl>
                                          <p:spTgt spid="116"/>
                                        </p:tgtEl>
                                        <p:attrNameLst>
                                          <p:attrName>ppt_x</p:attrName>
                                        </p:attrNameLst>
                                      </p:cBhvr>
                                      <p:tavLst>
                                        <p:tav tm="0">
                                          <p:val>
                                            <p:strVal val="#ppt_x"/>
                                          </p:val>
                                        </p:tav>
                                        <p:tav tm="100000">
                                          <p:val>
                                            <p:strVal val="#ppt_x"/>
                                          </p:val>
                                        </p:tav>
                                      </p:tavLst>
                                    </p:anim>
                                    <p:anim calcmode="lin" valueType="num">
                                      <p:cBhvr additive="base">
                                        <p:cTn id="49" dur="500" fill="hold"/>
                                        <p:tgtEl>
                                          <p:spTgt spid="116"/>
                                        </p:tgtEl>
                                        <p:attrNameLst>
                                          <p:attrName>ppt_y</p:attrName>
                                        </p:attrNameLst>
                                      </p:cBhvr>
                                      <p:tavLst>
                                        <p:tav tm="0">
                                          <p:val>
                                            <p:strVal val="0-#ppt_h/2"/>
                                          </p:val>
                                        </p:tav>
                                        <p:tav tm="100000">
                                          <p:val>
                                            <p:strVal val="#ppt_y"/>
                                          </p:val>
                                        </p:tav>
                                      </p:tavLst>
                                    </p:anim>
                                  </p:childTnLst>
                                </p:cTn>
                              </p:par>
                            </p:childTnLst>
                          </p:cTn>
                        </p:par>
                        <p:par>
                          <p:cTn id="50" fill="hold">
                            <p:stCondLst>
                              <p:cond delay="4500"/>
                            </p:stCondLst>
                            <p:childTnLst>
                              <p:par>
                                <p:cTn id="51" presetID="2" presetClass="entr" presetSubtype="1" fill="hold" grpId="0" nodeType="afterEffect">
                                  <p:stCondLst>
                                    <p:cond delay="0"/>
                                  </p:stCondLst>
                                  <p:childTnLst>
                                    <p:set>
                                      <p:cBhvr>
                                        <p:cTn id="52" dur="1" fill="hold">
                                          <p:stCondLst>
                                            <p:cond delay="0"/>
                                          </p:stCondLst>
                                        </p:cTn>
                                        <p:tgtEl>
                                          <p:spTgt spid="115"/>
                                        </p:tgtEl>
                                        <p:attrNameLst>
                                          <p:attrName>style.visibility</p:attrName>
                                        </p:attrNameLst>
                                      </p:cBhvr>
                                      <p:to>
                                        <p:strVal val="visible"/>
                                      </p:to>
                                    </p:set>
                                    <p:anim calcmode="lin" valueType="num">
                                      <p:cBhvr additive="base">
                                        <p:cTn id="53" dur="500" fill="hold"/>
                                        <p:tgtEl>
                                          <p:spTgt spid="115"/>
                                        </p:tgtEl>
                                        <p:attrNameLst>
                                          <p:attrName>ppt_x</p:attrName>
                                        </p:attrNameLst>
                                      </p:cBhvr>
                                      <p:tavLst>
                                        <p:tav tm="0">
                                          <p:val>
                                            <p:strVal val="#ppt_x"/>
                                          </p:val>
                                        </p:tav>
                                        <p:tav tm="100000">
                                          <p:val>
                                            <p:strVal val="#ppt_x"/>
                                          </p:val>
                                        </p:tav>
                                      </p:tavLst>
                                    </p:anim>
                                    <p:anim calcmode="lin" valueType="num">
                                      <p:cBhvr additive="base">
                                        <p:cTn id="54" dur="500" fill="hold"/>
                                        <p:tgtEl>
                                          <p:spTgt spid="115"/>
                                        </p:tgtEl>
                                        <p:attrNameLst>
                                          <p:attrName>ppt_y</p:attrName>
                                        </p:attrNameLst>
                                      </p:cBhvr>
                                      <p:tavLst>
                                        <p:tav tm="0">
                                          <p:val>
                                            <p:strVal val="0-#ppt_h/2"/>
                                          </p:val>
                                        </p:tav>
                                        <p:tav tm="100000">
                                          <p:val>
                                            <p:strVal val="#ppt_y"/>
                                          </p:val>
                                        </p:tav>
                                      </p:tavLst>
                                    </p:anim>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134"/>
                                        </p:tgtEl>
                                        <p:attrNameLst>
                                          <p:attrName>style.visibility</p:attrName>
                                        </p:attrNameLst>
                                      </p:cBhvr>
                                      <p:to>
                                        <p:strVal val="visible"/>
                                      </p:to>
                                    </p:set>
                                    <p:animEffect transition="in" filter="fade">
                                      <p:cBhvr>
                                        <p:cTn id="58" dur="500"/>
                                        <p:tgtEl>
                                          <p:spTgt spid="134"/>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fade">
                                      <p:cBhvr>
                                        <p:cTn id="62" dur="500"/>
                                        <p:tgtEl>
                                          <p:spTgt spid="15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56"/>
                                        </p:tgtEl>
                                        <p:attrNameLst>
                                          <p:attrName>style.visibility</p:attrName>
                                        </p:attrNameLst>
                                      </p:cBhvr>
                                      <p:to>
                                        <p:strVal val="visible"/>
                                      </p:to>
                                    </p:set>
                                    <p:animEffect transition="in" filter="fade">
                                      <p:cBhvr>
                                        <p:cTn id="65" dur="500"/>
                                        <p:tgtEl>
                                          <p:spTgt spid="156"/>
                                        </p:tgtEl>
                                      </p:cBhvr>
                                    </p:animEffect>
                                  </p:childTnLst>
                                </p:cTn>
                              </p:par>
                              <p:par>
                                <p:cTn id="66" presetID="2" presetClass="entr" presetSubtype="4" fill="hold" nodeType="withEffect">
                                  <p:stCondLst>
                                    <p:cond delay="0"/>
                                  </p:stCondLst>
                                  <p:childTnLst>
                                    <p:set>
                                      <p:cBhvr>
                                        <p:cTn id="67" dur="1" fill="hold">
                                          <p:stCondLst>
                                            <p:cond delay="0"/>
                                          </p:stCondLst>
                                        </p:cTn>
                                        <p:tgtEl>
                                          <p:spTgt spid="226"/>
                                        </p:tgtEl>
                                        <p:attrNameLst>
                                          <p:attrName>style.visibility</p:attrName>
                                        </p:attrNameLst>
                                      </p:cBhvr>
                                      <p:to>
                                        <p:strVal val="visible"/>
                                      </p:to>
                                    </p:set>
                                    <p:anim calcmode="lin" valueType="num">
                                      <p:cBhvr additive="base">
                                        <p:cTn id="68" dur="500" fill="hold"/>
                                        <p:tgtEl>
                                          <p:spTgt spid="226"/>
                                        </p:tgtEl>
                                        <p:attrNameLst>
                                          <p:attrName>ppt_x</p:attrName>
                                        </p:attrNameLst>
                                      </p:cBhvr>
                                      <p:tavLst>
                                        <p:tav tm="0">
                                          <p:val>
                                            <p:strVal val="#ppt_x"/>
                                          </p:val>
                                        </p:tav>
                                        <p:tav tm="100000">
                                          <p:val>
                                            <p:strVal val="#ppt_x"/>
                                          </p:val>
                                        </p:tav>
                                      </p:tavLst>
                                    </p:anim>
                                    <p:anim calcmode="lin" valueType="num">
                                      <p:cBhvr additive="base">
                                        <p:cTn id="69" dur="500" fill="hold"/>
                                        <p:tgtEl>
                                          <p:spTgt spid="226"/>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2" presetClass="entr" presetSubtype="1" fill="hold" grpId="0" nodeType="afterEffect">
                                  <p:stCondLst>
                                    <p:cond delay="0"/>
                                  </p:stCondLst>
                                  <p:childTnLst>
                                    <p:set>
                                      <p:cBhvr>
                                        <p:cTn id="72" dur="1" fill="hold">
                                          <p:stCondLst>
                                            <p:cond delay="0"/>
                                          </p:stCondLst>
                                        </p:cTn>
                                        <p:tgtEl>
                                          <p:spTgt spid="238"/>
                                        </p:tgtEl>
                                        <p:attrNameLst>
                                          <p:attrName>style.visibility</p:attrName>
                                        </p:attrNameLst>
                                      </p:cBhvr>
                                      <p:to>
                                        <p:strVal val="visible"/>
                                      </p:to>
                                    </p:set>
                                    <p:anim calcmode="lin" valueType="num">
                                      <p:cBhvr additive="base">
                                        <p:cTn id="73" dur="500" fill="hold"/>
                                        <p:tgtEl>
                                          <p:spTgt spid="238"/>
                                        </p:tgtEl>
                                        <p:attrNameLst>
                                          <p:attrName>ppt_x</p:attrName>
                                        </p:attrNameLst>
                                      </p:cBhvr>
                                      <p:tavLst>
                                        <p:tav tm="0">
                                          <p:val>
                                            <p:strVal val="#ppt_x"/>
                                          </p:val>
                                        </p:tav>
                                        <p:tav tm="100000">
                                          <p:val>
                                            <p:strVal val="#ppt_x"/>
                                          </p:val>
                                        </p:tav>
                                      </p:tavLst>
                                    </p:anim>
                                    <p:anim calcmode="lin" valueType="num">
                                      <p:cBhvr additive="base">
                                        <p:cTn id="74" dur="500" fill="hold"/>
                                        <p:tgtEl>
                                          <p:spTgt spid="238"/>
                                        </p:tgtEl>
                                        <p:attrNameLst>
                                          <p:attrName>ppt_y</p:attrName>
                                        </p:attrNameLst>
                                      </p:cBhvr>
                                      <p:tavLst>
                                        <p:tav tm="0">
                                          <p:val>
                                            <p:strVal val="0-#ppt_h/2"/>
                                          </p:val>
                                        </p:tav>
                                        <p:tav tm="100000">
                                          <p:val>
                                            <p:strVal val="#ppt_y"/>
                                          </p:val>
                                        </p:tav>
                                      </p:tavLst>
                                    </p:anim>
                                  </p:childTnLst>
                                </p:cTn>
                              </p:par>
                            </p:childTnLst>
                          </p:cTn>
                        </p:par>
                        <p:par>
                          <p:cTn id="75" fill="hold">
                            <p:stCondLst>
                              <p:cond delay="6500"/>
                            </p:stCondLst>
                            <p:childTnLst>
                              <p:par>
                                <p:cTn id="76" presetID="2" presetClass="entr" presetSubtype="1" fill="hold" nodeType="afterEffect">
                                  <p:stCondLst>
                                    <p:cond delay="0"/>
                                  </p:stCondLst>
                                  <p:childTnLst>
                                    <p:set>
                                      <p:cBhvr>
                                        <p:cTn id="77" dur="1" fill="hold">
                                          <p:stCondLst>
                                            <p:cond delay="0"/>
                                          </p:stCondLst>
                                        </p:cTn>
                                        <p:tgtEl>
                                          <p:spTgt spid="239"/>
                                        </p:tgtEl>
                                        <p:attrNameLst>
                                          <p:attrName>style.visibility</p:attrName>
                                        </p:attrNameLst>
                                      </p:cBhvr>
                                      <p:to>
                                        <p:strVal val="visible"/>
                                      </p:to>
                                    </p:set>
                                    <p:anim calcmode="lin" valueType="num">
                                      <p:cBhvr additive="base">
                                        <p:cTn id="78" dur="500" fill="hold"/>
                                        <p:tgtEl>
                                          <p:spTgt spid="239"/>
                                        </p:tgtEl>
                                        <p:attrNameLst>
                                          <p:attrName>ppt_x</p:attrName>
                                        </p:attrNameLst>
                                      </p:cBhvr>
                                      <p:tavLst>
                                        <p:tav tm="0">
                                          <p:val>
                                            <p:strVal val="#ppt_x"/>
                                          </p:val>
                                        </p:tav>
                                        <p:tav tm="100000">
                                          <p:val>
                                            <p:strVal val="#ppt_x"/>
                                          </p:val>
                                        </p:tav>
                                      </p:tavLst>
                                    </p:anim>
                                    <p:anim calcmode="lin" valueType="num">
                                      <p:cBhvr additive="base">
                                        <p:cTn id="79" dur="500" fill="hold"/>
                                        <p:tgtEl>
                                          <p:spTgt spid="239"/>
                                        </p:tgtEl>
                                        <p:attrNameLst>
                                          <p:attrName>ppt_y</p:attrName>
                                        </p:attrNameLst>
                                      </p:cBhvr>
                                      <p:tavLst>
                                        <p:tav tm="0">
                                          <p:val>
                                            <p:strVal val="0-#ppt_h/2"/>
                                          </p:val>
                                        </p:tav>
                                        <p:tav tm="100000">
                                          <p:val>
                                            <p:strVal val="#ppt_y"/>
                                          </p:val>
                                        </p:tav>
                                      </p:tavLst>
                                    </p:anim>
                                  </p:childTnLst>
                                </p:cTn>
                              </p:par>
                            </p:childTnLst>
                          </p:cTn>
                        </p:par>
                        <p:par>
                          <p:cTn id="80" fill="hold">
                            <p:stCondLst>
                              <p:cond delay="7000"/>
                            </p:stCondLst>
                            <p:childTnLst>
                              <p:par>
                                <p:cTn id="81" presetID="2" presetClass="entr" presetSubtype="1" fill="hold" nodeType="afterEffect">
                                  <p:stCondLst>
                                    <p:cond delay="0"/>
                                  </p:stCondLst>
                                  <p:childTnLst>
                                    <p:set>
                                      <p:cBhvr>
                                        <p:cTn id="82" dur="1" fill="hold">
                                          <p:stCondLst>
                                            <p:cond delay="0"/>
                                          </p:stCondLst>
                                        </p:cTn>
                                        <p:tgtEl>
                                          <p:spTgt spid="242"/>
                                        </p:tgtEl>
                                        <p:attrNameLst>
                                          <p:attrName>style.visibility</p:attrName>
                                        </p:attrNameLst>
                                      </p:cBhvr>
                                      <p:to>
                                        <p:strVal val="visible"/>
                                      </p:to>
                                    </p:set>
                                    <p:anim calcmode="lin" valueType="num">
                                      <p:cBhvr additive="base">
                                        <p:cTn id="83" dur="500" fill="hold"/>
                                        <p:tgtEl>
                                          <p:spTgt spid="242"/>
                                        </p:tgtEl>
                                        <p:attrNameLst>
                                          <p:attrName>ppt_x</p:attrName>
                                        </p:attrNameLst>
                                      </p:cBhvr>
                                      <p:tavLst>
                                        <p:tav tm="0">
                                          <p:val>
                                            <p:strVal val="#ppt_x"/>
                                          </p:val>
                                        </p:tav>
                                        <p:tav tm="100000">
                                          <p:val>
                                            <p:strVal val="#ppt_x"/>
                                          </p:val>
                                        </p:tav>
                                      </p:tavLst>
                                    </p:anim>
                                    <p:anim calcmode="lin" valueType="num">
                                      <p:cBhvr additive="base">
                                        <p:cTn id="84" dur="500" fill="hold"/>
                                        <p:tgtEl>
                                          <p:spTgt spid="242"/>
                                        </p:tgtEl>
                                        <p:attrNameLst>
                                          <p:attrName>ppt_y</p:attrName>
                                        </p:attrNameLst>
                                      </p:cBhvr>
                                      <p:tavLst>
                                        <p:tav tm="0">
                                          <p:val>
                                            <p:strVal val="0-#ppt_h/2"/>
                                          </p:val>
                                        </p:tav>
                                        <p:tav tm="100000">
                                          <p:val>
                                            <p:strVal val="#ppt_y"/>
                                          </p:val>
                                        </p:tav>
                                      </p:tavLst>
                                    </p:anim>
                                  </p:childTnLst>
                                </p:cTn>
                              </p:par>
                            </p:childTnLst>
                          </p:cTn>
                        </p:par>
                        <p:par>
                          <p:cTn id="85" fill="hold">
                            <p:stCondLst>
                              <p:cond delay="7500"/>
                            </p:stCondLst>
                            <p:childTnLst>
                              <p:par>
                                <p:cTn id="86" presetID="2" presetClass="entr" presetSubtype="1" fill="hold" nodeType="afterEffect">
                                  <p:stCondLst>
                                    <p:cond delay="0"/>
                                  </p:stCondLst>
                                  <p:childTnLst>
                                    <p:set>
                                      <p:cBhvr>
                                        <p:cTn id="87" dur="1" fill="hold">
                                          <p:stCondLst>
                                            <p:cond delay="0"/>
                                          </p:stCondLst>
                                        </p:cTn>
                                        <p:tgtEl>
                                          <p:spTgt spid="251"/>
                                        </p:tgtEl>
                                        <p:attrNameLst>
                                          <p:attrName>style.visibility</p:attrName>
                                        </p:attrNameLst>
                                      </p:cBhvr>
                                      <p:to>
                                        <p:strVal val="visible"/>
                                      </p:to>
                                    </p:set>
                                    <p:anim calcmode="lin" valueType="num">
                                      <p:cBhvr additive="base">
                                        <p:cTn id="88" dur="500" fill="hold"/>
                                        <p:tgtEl>
                                          <p:spTgt spid="251"/>
                                        </p:tgtEl>
                                        <p:attrNameLst>
                                          <p:attrName>ppt_x</p:attrName>
                                        </p:attrNameLst>
                                      </p:cBhvr>
                                      <p:tavLst>
                                        <p:tav tm="0">
                                          <p:val>
                                            <p:strVal val="#ppt_x"/>
                                          </p:val>
                                        </p:tav>
                                        <p:tav tm="100000">
                                          <p:val>
                                            <p:strVal val="#ppt_x"/>
                                          </p:val>
                                        </p:tav>
                                      </p:tavLst>
                                    </p:anim>
                                    <p:anim calcmode="lin" valueType="num">
                                      <p:cBhvr additive="base">
                                        <p:cTn id="89" dur="500" fill="hold"/>
                                        <p:tgtEl>
                                          <p:spTgt spid="251"/>
                                        </p:tgtEl>
                                        <p:attrNameLst>
                                          <p:attrName>ppt_y</p:attrName>
                                        </p:attrNameLst>
                                      </p:cBhvr>
                                      <p:tavLst>
                                        <p:tav tm="0">
                                          <p:val>
                                            <p:strVal val="0-#ppt_h/2"/>
                                          </p:val>
                                        </p:tav>
                                        <p:tav tm="100000">
                                          <p:val>
                                            <p:strVal val="#ppt_y"/>
                                          </p:val>
                                        </p:tav>
                                      </p:tavLst>
                                    </p:anim>
                                  </p:childTnLst>
                                </p:cTn>
                              </p:par>
                            </p:childTnLst>
                          </p:cTn>
                        </p:par>
                        <p:par>
                          <p:cTn id="90" fill="hold">
                            <p:stCondLst>
                              <p:cond delay="8000"/>
                            </p:stCondLst>
                            <p:childTnLst>
                              <p:par>
                                <p:cTn id="91" presetID="2" presetClass="entr" presetSubtype="1" fill="hold" nodeType="afterEffect">
                                  <p:stCondLst>
                                    <p:cond delay="0"/>
                                  </p:stCondLst>
                                  <p:childTnLst>
                                    <p:set>
                                      <p:cBhvr>
                                        <p:cTn id="92" dur="1" fill="hold">
                                          <p:stCondLst>
                                            <p:cond delay="0"/>
                                          </p:stCondLst>
                                        </p:cTn>
                                        <p:tgtEl>
                                          <p:spTgt spid="246"/>
                                        </p:tgtEl>
                                        <p:attrNameLst>
                                          <p:attrName>style.visibility</p:attrName>
                                        </p:attrNameLst>
                                      </p:cBhvr>
                                      <p:to>
                                        <p:strVal val="visible"/>
                                      </p:to>
                                    </p:set>
                                    <p:anim calcmode="lin" valueType="num">
                                      <p:cBhvr additive="base">
                                        <p:cTn id="93" dur="500" fill="hold"/>
                                        <p:tgtEl>
                                          <p:spTgt spid="246"/>
                                        </p:tgtEl>
                                        <p:attrNameLst>
                                          <p:attrName>ppt_x</p:attrName>
                                        </p:attrNameLst>
                                      </p:cBhvr>
                                      <p:tavLst>
                                        <p:tav tm="0">
                                          <p:val>
                                            <p:strVal val="#ppt_x"/>
                                          </p:val>
                                        </p:tav>
                                        <p:tav tm="100000">
                                          <p:val>
                                            <p:strVal val="#ppt_x"/>
                                          </p:val>
                                        </p:tav>
                                      </p:tavLst>
                                    </p:anim>
                                    <p:anim calcmode="lin" valueType="num">
                                      <p:cBhvr additive="base">
                                        <p:cTn id="94" dur="500" fill="hold"/>
                                        <p:tgtEl>
                                          <p:spTgt spid="246"/>
                                        </p:tgtEl>
                                        <p:attrNameLst>
                                          <p:attrName>ppt_y</p:attrName>
                                        </p:attrNameLst>
                                      </p:cBhvr>
                                      <p:tavLst>
                                        <p:tav tm="0">
                                          <p:val>
                                            <p:strVal val="0-#ppt_h/2"/>
                                          </p:val>
                                        </p:tav>
                                        <p:tav tm="100000">
                                          <p:val>
                                            <p:strVal val="#ppt_y"/>
                                          </p:val>
                                        </p:tav>
                                      </p:tavLst>
                                    </p:anim>
                                  </p:childTnLst>
                                </p:cTn>
                              </p:par>
                            </p:childTnLst>
                          </p:cTn>
                        </p:par>
                        <p:par>
                          <p:cTn id="95" fill="hold">
                            <p:stCondLst>
                              <p:cond delay="8500"/>
                            </p:stCondLst>
                            <p:childTnLst>
                              <p:par>
                                <p:cTn id="96" presetID="10" presetClass="entr" presetSubtype="0" fill="hold" grpId="0" nodeType="afterEffect">
                                  <p:stCondLst>
                                    <p:cond delay="0"/>
                                  </p:stCondLst>
                                  <p:childTnLst>
                                    <p:set>
                                      <p:cBhvr>
                                        <p:cTn id="97" dur="1" fill="hold">
                                          <p:stCondLst>
                                            <p:cond delay="0"/>
                                          </p:stCondLst>
                                        </p:cTn>
                                        <p:tgtEl>
                                          <p:spTgt spid="257"/>
                                        </p:tgtEl>
                                        <p:attrNameLst>
                                          <p:attrName>style.visibility</p:attrName>
                                        </p:attrNameLst>
                                      </p:cBhvr>
                                      <p:to>
                                        <p:strVal val="visible"/>
                                      </p:to>
                                    </p:set>
                                    <p:animEffect transition="in" filter="fade">
                                      <p:cBhvr>
                                        <p:cTn id="98" dur="500"/>
                                        <p:tgtEl>
                                          <p:spTgt spid="257"/>
                                        </p:tgtEl>
                                      </p:cBhvr>
                                    </p:animEffect>
                                  </p:childTnLst>
                                </p:cTn>
                              </p:par>
                            </p:childTnLst>
                          </p:cTn>
                        </p:par>
                        <p:par>
                          <p:cTn id="99" fill="hold">
                            <p:stCondLst>
                              <p:cond delay="9000"/>
                            </p:stCondLst>
                            <p:childTnLst>
                              <p:par>
                                <p:cTn id="100" presetID="2" presetClass="entr" presetSubtype="1" fill="hold" grpId="0" nodeType="afterEffect">
                                  <p:stCondLst>
                                    <p:cond delay="0"/>
                                  </p:stCondLst>
                                  <p:childTnLst>
                                    <p:set>
                                      <p:cBhvr>
                                        <p:cTn id="101" dur="1" fill="hold">
                                          <p:stCondLst>
                                            <p:cond delay="0"/>
                                          </p:stCondLst>
                                        </p:cTn>
                                        <p:tgtEl>
                                          <p:spTgt spid="245"/>
                                        </p:tgtEl>
                                        <p:attrNameLst>
                                          <p:attrName>style.visibility</p:attrName>
                                        </p:attrNameLst>
                                      </p:cBhvr>
                                      <p:to>
                                        <p:strVal val="visible"/>
                                      </p:to>
                                    </p:set>
                                    <p:anim calcmode="lin" valueType="num">
                                      <p:cBhvr additive="base">
                                        <p:cTn id="102" dur="500" fill="hold"/>
                                        <p:tgtEl>
                                          <p:spTgt spid="245"/>
                                        </p:tgtEl>
                                        <p:attrNameLst>
                                          <p:attrName>ppt_x</p:attrName>
                                        </p:attrNameLst>
                                      </p:cBhvr>
                                      <p:tavLst>
                                        <p:tav tm="0">
                                          <p:val>
                                            <p:strVal val="#ppt_x"/>
                                          </p:val>
                                        </p:tav>
                                        <p:tav tm="100000">
                                          <p:val>
                                            <p:strVal val="#ppt_x"/>
                                          </p:val>
                                        </p:tav>
                                      </p:tavLst>
                                    </p:anim>
                                    <p:anim calcmode="lin" valueType="num">
                                      <p:cBhvr additive="base">
                                        <p:cTn id="103" dur="500" fill="hold"/>
                                        <p:tgtEl>
                                          <p:spTgt spid="245"/>
                                        </p:tgtEl>
                                        <p:attrNameLst>
                                          <p:attrName>ppt_y</p:attrName>
                                        </p:attrNameLst>
                                      </p:cBhvr>
                                      <p:tavLst>
                                        <p:tav tm="0">
                                          <p:val>
                                            <p:strVal val="0-#ppt_h/2"/>
                                          </p:val>
                                        </p:tav>
                                        <p:tav tm="100000">
                                          <p:val>
                                            <p:strVal val="#ppt_y"/>
                                          </p:val>
                                        </p:tav>
                                      </p:tavLst>
                                    </p:anim>
                                  </p:childTnLst>
                                </p:cTn>
                              </p:par>
                            </p:childTnLst>
                          </p:cTn>
                        </p:par>
                        <p:par>
                          <p:cTn id="104" fill="hold">
                            <p:stCondLst>
                              <p:cond delay="9500"/>
                            </p:stCondLst>
                            <p:childTnLst>
                              <p:par>
                                <p:cTn id="105" presetID="10" presetClass="entr" presetSubtype="0" fill="hold" grpId="0" nodeType="afterEffect">
                                  <p:stCondLst>
                                    <p:cond delay="0"/>
                                  </p:stCondLst>
                                  <p:childTnLst>
                                    <p:set>
                                      <p:cBhvr>
                                        <p:cTn id="106" dur="1" fill="hold">
                                          <p:stCondLst>
                                            <p:cond delay="0"/>
                                          </p:stCondLst>
                                        </p:cTn>
                                        <p:tgtEl>
                                          <p:spTgt spid="258"/>
                                        </p:tgtEl>
                                        <p:attrNameLst>
                                          <p:attrName>style.visibility</p:attrName>
                                        </p:attrNameLst>
                                      </p:cBhvr>
                                      <p:to>
                                        <p:strVal val="visible"/>
                                      </p:to>
                                    </p:set>
                                    <p:animEffect transition="in" filter="fade">
                                      <p:cBhvr>
                                        <p:cTn id="107"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4" grpId="0"/>
      <p:bldP spid="108" grpId="0" animBg="1"/>
      <p:bldP spid="115" grpId="0" animBg="1"/>
      <p:bldP spid="127" grpId="0"/>
      <p:bldP spid="134" grpId="0"/>
      <p:bldP spid="156" grpId="0"/>
      <p:bldP spid="157" grpId="0"/>
      <p:bldP spid="238" grpId="0" animBg="1"/>
      <p:bldP spid="245" grpId="0" animBg="1"/>
      <p:bldP spid="257" grpId="0"/>
      <p:bldP spid="2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7A4D853-E722-4272-9532-55C693D9C12F}"/>
              </a:ext>
            </a:extLst>
          </p:cNvPr>
          <p:cNvSpPr txBox="1">
            <a:spLocks noChangeArrowheads="1"/>
          </p:cNvSpPr>
          <p:nvPr/>
        </p:nvSpPr>
        <p:spPr bwMode="auto">
          <a:xfrm>
            <a:off x="-82309" y="75784"/>
            <a:ext cx="3983311"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luci</a:t>
            </a:r>
          </a:p>
        </p:txBody>
      </p:sp>
      <p:pic>
        <p:nvPicPr>
          <p:cNvPr id="7" name="Immagine 6" descr="LOGO_EDISON.png">
            <a:extLst>
              <a:ext uri="{FF2B5EF4-FFF2-40B4-BE49-F238E27FC236}">
                <a16:creationId xmlns:a16="http://schemas.microsoft.com/office/drawing/2014/main" id="{E7A9E079-C19B-46DE-9443-DD925D06D6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9" name="CasellaDiTesto 8">
            <a:extLst>
              <a:ext uri="{FF2B5EF4-FFF2-40B4-BE49-F238E27FC236}">
                <a16:creationId xmlns:a16="http://schemas.microsoft.com/office/drawing/2014/main" id="{AA1DB3FF-2EAB-494D-8E49-AF590679162E}"/>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11" name="Rectangle 2">
            <a:extLst>
              <a:ext uri="{FF2B5EF4-FFF2-40B4-BE49-F238E27FC236}">
                <a16:creationId xmlns:a16="http://schemas.microsoft.com/office/drawing/2014/main" id="{0C576279-E2FF-4641-9ED5-133AE8733EFF}"/>
              </a:ext>
            </a:extLst>
          </p:cNvPr>
          <p:cNvSpPr txBox="1">
            <a:spLocks noChangeArrowheads="1"/>
          </p:cNvSpPr>
          <p:nvPr/>
        </p:nvSpPr>
        <p:spPr bwMode="auto">
          <a:xfrm>
            <a:off x="5253990" y="4796172"/>
            <a:ext cx="1277919"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2700 </a:t>
            </a:r>
            <a:r>
              <a:rPr lang="it-IT" sz="2000" b="1" dirty="0" err="1">
                <a:solidFill>
                  <a:srgbClr val="777877"/>
                </a:solidFill>
                <a:latin typeface="Calibri"/>
                <a:ea typeface="+mn-ea"/>
                <a:cs typeface="+mn-cs"/>
              </a:rPr>
              <a:t>kwh</a:t>
            </a:r>
            <a:endParaRPr lang="it-IT" sz="2000" b="1" dirty="0">
              <a:solidFill>
                <a:srgbClr val="777877"/>
              </a:solidFill>
              <a:latin typeface="Calibri"/>
              <a:ea typeface="+mn-ea"/>
              <a:cs typeface="+mn-cs"/>
            </a:endParaRPr>
          </a:p>
        </p:txBody>
      </p:sp>
      <p:sp>
        <p:nvSpPr>
          <p:cNvPr id="13" name="Rectangle 2">
            <a:extLst>
              <a:ext uri="{FF2B5EF4-FFF2-40B4-BE49-F238E27FC236}">
                <a16:creationId xmlns:a16="http://schemas.microsoft.com/office/drawing/2014/main" id="{3DB37578-BC22-4CED-97BB-D94ABC5921A3}"/>
              </a:ext>
            </a:extLst>
          </p:cNvPr>
          <p:cNvSpPr txBox="1">
            <a:spLocks noChangeArrowheads="1"/>
          </p:cNvSpPr>
          <p:nvPr/>
        </p:nvSpPr>
        <p:spPr bwMode="auto">
          <a:xfrm>
            <a:off x="3808752" y="1715566"/>
            <a:ext cx="4574494"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rgbClr val="777877"/>
                </a:solidFill>
                <a:latin typeface="Calibri"/>
                <a:ea typeface="+mn-ea"/>
                <a:cs typeface="+mn-cs"/>
              </a:rPr>
              <a:t>Consumo medio di una famiglia tipo</a:t>
            </a:r>
          </a:p>
        </p:txBody>
      </p:sp>
      <p:sp>
        <p:nvSpPr>
          <p:cNvPr id="34" name="Freeform 697">
            <a:extLst>
              <a:ext uri="{FF2B5EF4-FFF2-40B4-BE49-F238E27FC236}">
                <a16:creationId xmlns:a16="http://schemas.microsoft.com/office/drawing/2014/main" id="{445B0229-53CF-42EC-B43C-486042549EC8}"/>
              </a:ext>
            </a:extLst>
          </p:cNvPr>
          <p:cNvSpPr>
            <a:spLocks/>
          </p:cNvSpPr>
          <p:nvPr/>
        </p:nvSpPr>
        <p:spPr bwMode="auto">
          <a:xfrm>
            <a:off x="6531909" y="4582405"/>
            <a:ext cx="376157" cy="721436"/>
          </a:xfrm>
          <a:custGeom>
            <a:avLst/>
            <a:gdLst>
              <a:gd name="T0" fmla="*/ 0 w 134"/>
              <a:gd name="T1" fmla="*/ 362902945 h 257"/>
              <a:gd name="T2" fmla="*/ 156249688 w 134"/>
              <a:gd name="T3" fmla="*/ 362902945 h 257"/>
              <a:gd name="T4" fmla="*/ 100806250 w 134"/>
              <a:gd name="T5" fmla="*/ 647681744 h 257"/>
              <a:gd name="T6" fmla="*/ 337700938 w 134"/>
              <a:gd name="T7" fmla="*/ 279738480 h 257"/>
              <a:gd name="T8" fmla="*/ 204133450 w 134"/>
              <a:gd name="T9" fmla="*/ 279738480 h 257"/>
              <a:gd name="T10" fmla="*/ 259576888 w 134"/>
              <a:gd name="T11" fmla="*/ 0 h 257"/>
              <a:gd name="T12" fmla="*/ 0 w 134"/>
              <a:gd name="T13" fmla="*/ 362902945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257">
                <a:moveTo>
                  <a:pt x="0" y="144"/>
                </a:moveTo>
                <a:lnTo>
                  <a:pt x="62" y="144"/>
                </a:lnTo>
                <a:lnTo>
                  <a:pt x="40" y="257"/>
                </a:lnTo>
                <a:lnTo>
                  <a:pt x="134" y="111"/>
                </a:lnTo>
                <a:lnTo>
                  <a:pt x="81" y="111"/>
                </a:lnTo>
                <a:lnTo>
                  <a:pt x="103" y="0"/>
                </a:lnTo>
                <a:lnTo>
                  <a:pt x="0" y="144"/>
                </a:lnTo>
                <a:close/>
              </a:path>
            </a:pathLst>
          </a:custGeom>
          <a:noFill/>
          <a:ln w="28575">
            <a:solidFill>
              <a:schemeClr val="accent4"/>
            </a:solidFill>
          </a:ln>
        </p:spPr>
        <p:txBody>
          <a:bodyPr/>
          <a:lstStyle/>
          <a:p>
            <a:endParaRPr lang="it-IT" dirty="0"/>
          </a:p>
        </p:txBody>
      </p:sp>
      <p:pic>
        <p:nvPicPr>
          <p:cNvPr id="29" name="Elemento grafico 28">
            <a:extLst>
              <a:ext uri="{FF2B5EF4-FFF2-40B4-BE49-F238E27FC236}">
                <a16:creationId xmlns:a16="http://schemas.microsoft.com/office/drawing/2014/main" id="{E5E28F4D-C737-425A-9F91-ECFC25BDE5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18081" y="2659687"/>
            <a:ext cx="2709816" cy="1538625"/>
          </a:xfrm>
          <a:prstGeom prst="rect">
            <a:avLst/>
          </a:prstGeom>
        </p:spPr>
      </p:pic>
      <p:pic>
        <p:nvPicPr>
          <p:cNvPr id="10" name="Immagine 9">
            <a:extLst>
              <a:ext uri="{FF2B5EF4-FFF2-40B4-BE49-F238E27FC236}">
                <a16:creationId xmlns:a16="http://schemas.microsoft.com/office/drawing/2014/main" id="{0DAE0688-EA91-43C1-A098-A93128101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23491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45CC74E-F655-4298-A133-1B29B65683CF}"/>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Eliminazione perdite aria compressa</a:t>
            </a:r>
          </a:p>
        </p:txBody>
      </p:sp>
      <p:pic>
        <p:nvPicPr>
          <p:cNvPr id="27" name="Immagine 26" descr="LOGO_EDISON.png">
            <a:extLst>
              <a:ext uri="{FF2B5EF4-FFF2-40B4-BE49-F238E27FC236}">
                <a16:creationId xmlns:a16="http://schemas.microsoft.com/office/drawing/2014/main" id="{5D31E70D-C114-4D17-8D44-4E0F196A67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68" name="Rectangle 2">
            <a:extLst>
              <a:ext uri="{FF2B5EF4-FFF2-40B4-BE49-F238E27FC236}">
                <a16:creationId xmlns:a16="http://schemas.microsoft.com/office/drawing/2014/main" id="{F30AB9EB-1CEF-4B43-8787-F98FAFC7FC0B}"/>
              </a:ext>
            </a:extLst>
          </p:cNvPr>
          <p:cNvSpPr txBox="1">
            <a:spLocks noChangeArrowheads="1"/>
          </p:cNvSpPr>
          <p:nvPr/>
        </p:nvSpPr>
        <p:spPr bwMode="auto">
          <a:xfrm>
            <a:off x="1701680" y="1878413"/>
            <a:ext cx="3895121" cy="13219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altLang="it-IT" sz="1400" dirty="0">
                <a:solidFill>
                  <a:srgbClr val="777877"/>
                </a:solidFill>
                <a:latin typeface="Calibri"/>
                <a:ea typeface="+mn-ea"/>
                <a:cs typeface="+mn-cs"/>
              </a:rPr>
              <a:t>Una gran parte degli sprechi del vettore aria compressa derivano da eventuali perdite presenti nella rete di distruzione della stessa.</a:t>
            </a:r>
          </a:p>
          <a:p>
            <a:pPr algn="just" eaLnBrk="1" hangingPunct="1">
              <a:buFont typeface="Webdings" panose="05030102010509060703" pitchFamily="18" charset="2"/>
              <a:buNone/>
            </a:pPr>
            <a:endParaRPr lang="it-IT" sz="1400" dirty="0">
              <a:solidFill>
                <a:srgbClr val="777877"/>
              </a:solidFill>
              <a:latin typeface="Calibri"/>
              <a:ea typeface="+mn-ea"/>
              <a:cs typeface="+mn-cs"/>
            </a:endParaRPr>
          </a:p>
        </p:txBody>
      </p:sp>
      <p:sp>
        <p:nvSpPr>
          <p:cNvPr id="69" name="CasellaDiTesto 68">
            <a:extLst>
              <a:ext uri="{FF2B5EF4-FFF2-40B4-BE49-F238E27FC236}">
                <a16:creationId xmlns:a16="http://schemas.microsoft.com/office/drawing/2014/main" id="{88B58C2F-3BBE-4F12-846A-2DF91E046110}"/>
              </a:ext>
            </a:extLst>
          </p:cNvPr>
          <p:cNvSpPr txBox="1"/>
          <p:nvPr/>
        </p:nvSpPr>
        <p:spPr>
          <a:xfrm>
            <a:off x="1717059" y="1878014"/>
            <a:ext cx="1293982"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1">
                    <a:lumMod val="50000"/>
                  </a:schemeClr>
                </a:solidFill>
                <a:latin typeface="Calibri"/>
                <a:ea typeface="+mn-ea"/>
                <a:cs typeface="+mn-cs"/>
              </a:rPr>
              <a:t>STANDARD</a:t>
            </a:r>
          </a:p>
        </p:txBody>
      </p:sp>
      <p:sp>
        <p:nvSpPr>
          <p:cNvPr id="70" name="Rectangle 2">
            <a:extLst>
              <a:ext uri="{FF2B5EF4-FFF2-40B4-BE49-F238E27FC236}">
                <a16:creationId xmlns:a16="http://schemas.microsoft.com/office/drawing/2014/main" id="{4E1EACC9-D2D9-46E0-9F0E-44EAFF665FB4}"/>
              </a:ext>
            </a:extLst>
          </p:cNvPr>
          <p:cNvSpPr txBox="1">
            <a:spLocks noChangeArrowheads="1"/>
          </p:cNvSpPr>
          <p:nvPr/>
        </p:nvSpPr>
        <p:spPr bwMode="auto">
          <a:xfrm>
            <a:off x="7043745" y="1931113"/>
            <a:ext cx="4313525" cy="2030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buFont typeface="Arial" panose="020B0604020202020204" pitchFamily="34" charset="0"/>
              <a:buChar char="•"/>
            </a:pPr>
            <a:r>
              <a:rPr lang="it-IT" sz="1400" dirty="0">
                <a:solidFill>
                  <a:srgbClr val="777877"/>
                </a:solidFill>
                <a:latin typeface="Calibri"/>
                <a:ea typeface="+mn-ea"/>
                <a:cs typeface="+mn-cs"/>
              </a:rPr>
              <a:t>Assicurarsi di spegnere gli utensili ad aria compressa quando non necessari.</a:t>
            </a:r>
          </a:p>
          <a:p>
            <a:pPr marL="285750" indent="-285750" algn="l">
              <a:buFont typeface="Arial" panose="020B0604020202020204" pitchFamily="34" charset="0"/>
              <a:buChar char="•"/>
            </a:pPr>
            <a:endParaRPr lang="it-IT" sz="1400" dirty="0">
              <a:solidFill>
                <a:srgbClr val="777877"/>
              </a:solidFill>
              <a:latin typeface="Calibri"/>
              <a:ea typeface="+mn-ea"/>
              <a:cs typeface="+mn-cs"/>
            </a:endParaRPr>
          </a:p>
          <a:p>
            <a:pPr marL="285750" indent="-285750" algn="l">
              <a:buFont typeface="Arial" panose="020B0604020202020204" pitchFamily="34" charset="0"/>
              <a:buChar char="•"/>
            </a:pPr>
            <a:r>
              <a:rPr lang="it-IT" sz="1400" dirty="0">
                <a:solidFill>
                  <a:srgbClr val="777877"/>
                </a:solidFill>
                <a:latin typeface="Calibri"/>
                <a:ea typeface="+mn-ea"/>
                <a:cs typeface="+mn-cs"/>
              </a:rPr>
              <a:t>Verificare presso la propria postazione di lavoro la presenza di </a:t>
            </a:r>
            <a:r>
              <a:rPr lang="it-IT" sz="1400" dirty="0" err="1">
                <a:solidFill>
                  <a:srgbClr val="777877"/>
                </a:solidFill>
                <a:latin typeface="Calibri"/>
                <a:ea typeface="+mn-ea"/>
                <a:cs typeface="+mn-cs"/>
              </a:rPr>
              <a:t>microperdite</a:t>
            </a:r>
            <a:r>
              <a:rPr lang="it-IT" sz="1400" dirty="0">
                <a:solidFill>
                  <a:srgbClr val="777877"/>
                </a:solidFill>
                <a:latin typeface="Calibri"/>
                <a:ea typeface="+mn-ea"/>
                <a:cs typeface="+mn-cs"/>
              </a:rPr>
              <a:t>.</a:t>
            </a:r>
          </a:p>
          <a:p>
            <a:pPr marL="285750" indent="-285750" algn="l">
              <a:buFont typeface="Arial" panose="020B0604020202020204" pitchFamily="34" charset="0"/>
              <a:buChar char="•"/>
            </a:pPr>
            <a:endParaRPr lang="it-IT" sz="1400" dirty="0">
              <a:solidFill>
                <a:srgbClr val="777877"/>
              </a:solidFill>
              <a:latin typeface="Calibri"/>
              <a:ea typeface="+mn-ea"/>
              <a:cs typeface="+mn-cs"/>
            </a:endParaRPr>
          </a:p>
          <a:p>
            <a:pPr marL="285750" indent="-285750" algn="l">
              <a:buFont typeface="Arial" panose="020B0604020202020204" pitchFamily="34" charset="0"/>
              <a:buChar char="•"/>
            </a:pPr>
            <a:r>
              <a:rPr lang="it-IT" sz="1400" dirty="0">
                <a:solidFill>
                  <a:srgbClr val="777877"/>
                </a:solidFill>
                <a:latin typeface="Calibri"/>
                <a:ea typeface="+mn-ea"/>
                <a:cs typeface="+mn-cs"/>
              </a:rPr>
              <a:t>Avvertire quanto prima i responsabili per ripristinare eventuali perdite.</a:t>
            </a:r>
          </a:p>
        </p:txBody>
      </p:sp>
      <p:sp>
        <p:nvSpPr>
          <p:cNvPr id="71" name="CasellaDiTesto 70">
            <a:extLst>
              <a:ext uri="{FF2B5EF4-FFF2-40B4-BE49-F238E27FC236}">
                <a16:creationId xmlns:a16="http://schemas.microsoft.com/office/drawing/2014/main" id="{874F46FC-6631-42F9-9C65-6EFB72B78E38}"/>
              </a:ext>
            </a:extLst>
          </p:cNvPr>
          <p:cNvSpPr txBox="1"/>
          <p:nvPr/>
        </p:nvSpPr>
        <p:spPr>
          <a:xfrm>
            <a:off x="7043745" y="1878412"/>
            <a:ext cx="1539893"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6">
                    <a:lumMod val="75000"/>
                  </a:schemeClr>
                </a:solidFill>
                <a:latin typeface="Calibri"/>
                <a:ea typeface="+mn-ea"/>
                <a:cs typeface="+mn-cs"/>
              </a:rPr>
              <a:t>LINEA GUIDA</a:t>
            </a:r>
          </a:p>
        </p:txBody>
      </p:sp>
      <p:sp>
        <p:nvSpPr>
          <p:cNvPr id="73" name="Freeform 241">
            <a:extLst>
              <a:ext uri="{FF2B5EF4-FFF2-40B4-BE49-F238E27FC236}">
                <a16:creationId xmlns:a16="http://schemas.microsoft.com/office/drawing/2014/main" id="{4C6F35DC-0024-4C11-9CF5-BC4C9271BCD4}"/>
              </a:ext>
            </a:extLst>
          </p:cNvPr>
          <p:cNvSpPr>
            <a:spLocks/>
          </p:cNvSpPr>
          <p:nvPr/>
        </p:nvSpPr>
        <p:spPr bwMode="auto">
          <a:xfrm>
            <a:off x="5738351" y="1613553"/>
            <a:ext cx="1069720" cy="809315"/>
          </a:xfrm>
          <a:custGeom>
            <a:avLst/>
            <a:gdLst>
              <a:gd name="T0" fmla="*/ 3809 w 238"/>
              <a:gd name="T1" fmla="*/ 346710 h 180"/>
              <a:gd name="T2" fmla="*/ 247563 w 238"/>
              <a:gd name="T3" fmla="*/ 152400 h 180"/>
              <a:gd name="T4" fmla="*/ 285650 w 238"/>
              <a:gd name="T5" fmla="*/ 156210 h 180"/>
              <a:gd name="T6" fmla="*/ 285650 w 238"/>
              <a:gd name="T7" fmla="*/ 152400 h 180"/>
              <a:gd name="T8" fmla="*/ 476084 w 238"/>
              <a:gd name="T9" fmla="*/ 3810 h 180"/>
              <a:gd name="T10" fmla="*/ 674134 w 238"/>
              <a:gd name="T11" fmla="*/ 140970 h 180"/>
              <a:gd name="T12" fmla="*/ 670326 w 238"/>
              <a:gd name="T13" fmla="*/ 171450 h 180"/>
              <a:gd name="T14" fmla="*/ 864568 w 238"/>
              <a:gd name="T15" fmla="*/ 335280 h 180"/>
              <a:gd name="T16" fmla="*/ 853142 w 238"/>
              <a:gd name="T17" fmla="*/ 392430 h 180"/>
              <a:gd name="T18" fmla="*/ 902654 w 238"/>
              <a:gd name="T19" fmla="*/ 472440 h 180"/>
              <a:gd name="T20" fmla="*/ 868376 w 238"/>
              <a:gd name="T21" fmla="*/ 548640 h 180"/>
              <a:gd name="T22" fmla="*/ 906463 w 238"/>
              <a:gd name="T23" fmla="*/ 594360 h 180"/>
              <a:gd name="T24" fmla="*/ 830290 w 238"/>
              <a:gd name="T25" fmla="*/ 651510 h 180"/>
              <a:gd name="T26" fmla="*/ 757925 w 238"/>
              <a:gd name="T27" fmla="*/ 621030 h 180"/>
              <a:gd name="T28" fmla="*/ 632239 w 238"/>
              <a:gd name="T29" fmla="*/ 685800 h 180"/>
              <a:gd name="T30" fmla="*/ 495127 w 238"/>
              <a:gd name="T31" fmla="*/ 617220 h 180"/>
              <a:gd name="T32" fmla="*/ 384675 w 238"/>
              <a:gd name="T33" fmla="*/ 651510 h 180"/>
              <a:gd name="T34" fmla="*/ 217094 w 238"/>
              <a:gd name="T35" fmla="*/ 537210 h 180"/>
              <a:gd name="T36" fmla="*/ 217094 w 238"/>
              <a:gd name="T37" fmla="*/ 518160 h 180"/>
              <a:gd name="T38" fmla="*/ 3809 w 238"/>
              <a:gd name="T39" fmla="*/ 346710 h 1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38" h="180">
                <a:moveTo>
                  <a:pt x="1" y="91"/>
                </a:moveTo>
                <a:cubicBezTo>
                  <a:pt x="0" y="64"/>
                  <a:pt x="29" y="42"/>
                  <a:pt x="65" y="40"/>
                </a:cubicBezTo>
                <a:cubicBezTo>
                  <a:pt x="69" y="40"/>
                  <a:pt x="72" y="40"/>
                  <a:pt x="75" y="41"/>
                </a:cubicBezTo>
                <a:cubicBezTo>
                  <a:pt x="75" y="41"/>
                  <a:pt x="75" y="40"/>
                  <a:pt x="75" y="40"/>
                </a:cubicBezTo>
                <a:cubicBezTo>
                  <a:pt x="74" y="20"/>
                  <a:pt x="97" y="2"/>
                  <a:pt x="125" y="1"/>
                </a:cubicBezTo>
                <a:cubicBezTo>
                  <a:pt x="153" y="0"/>
                  <a:pt x="177" y="16"/>
                  <a:pt x="177" y="37"/>
                </a:cubicBezTo>
                <a:cubicBezTo>
                  <a:pt x="177" y="40"/>
                  <a:pt x="177" y="42"/>
                  <a:pt x="176" y="45"/>
                </a:cubicBezTo>
                <a:cubicBezTo>
                  <a:pt x="205" y="49"/>
                  <a:pt x="227" y="66"/>
                  <a:pt x="227" y="88"/>
                </a:cubicBezTo>
                <a:cubicBezTo>
                  <a:pt x="227" y="93"/>
                  <a:pt x="226" y="98"/>
                  <a:pt x="224" y="103"/>
                </a:cubicBezTo>
                <a:cubicBezTo>
                  <a:pt x="232" y="108"/>
                  <a:pt x="236" y="115"/>
                  <a:pt x="237" y="124"/>
                </a:cubicBezTo>
                <a:cubicBezTo>
                  <a:pt x="237" y="131"/>
                  <a:pt x="233" y="138"/>
                  <a:pt x="228" y="144"/>
                </a:cubicBezTo>
                <a:cubicBezTo>
                  <a:pt x="234" y="146"/>
                  <a:pt x="237" y="150"/>
                  <a:pt x="238" y="156"/>
                </a:cubicBezTo>
                <a:cubicBezTo>
                  <a:pt x="238" y="164"/>
                  <a:pt x="229" y="170"/>
                  <a:pt x="218" y="171"/>
                </a:cubicBezTo>
                <a:cubicBezTo>
                  <a:pt x="210" y="171"/>
                  <a:pt x="202" y="168"/>
                  <a:pt x="199" y="163"/>
                </a:cubicBezTo>
                <a:cubicBezTo>
                  <a:pt x="194" y="172"/>
                  <a:pt x="181" y="179"/>
                  <a:pt x="166" y="180"/>
                </a:cubicBezTo>
                <a:cubicBezTo>
                  <a:pt x="149" y="180"/>
                  <a:pt x="135" y="173"/>
                  <a:pt x="130" y="162"/>
                </a:cubicBezTo>
                <a:cubicBezTo>
                  <a:pt x="122" y="167"/>
                  <a:pt x="112" y="171"/>
                  <a:pt x="101" y="171"/>
                </a:cubicBezTo>
                <a:cubicBezTo>
                  <a:pt x="77" y="172"/>
                  <a:pt x="57" y="158"/>
                  <a:pt x="57" y="141"/>
                </a:cubicBezTo>
                <a:cubicBezTo>
                  <a:pt x="57" y="139"/>
                  <a:pt x="57" y="138"/>
                  <a:pt x="57" y="136"/>
                </a:cubicBezTo>
                <a:cubicBezTo>
                  <a:pt x="26" y="133"/>
                  <a:pt x="1" y="114"/>
                  <a:pt x="1" y="91"/>
                </a:cubicBezTo>
                <a:close/>
              </a:path>
            </a:pathLst>
          </a:custGeom>
          <a:solidFill>
            <a:schemeClr val="accent6">
              <a:lumMod val="20000"/>
              <a:lumOff val="8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endParaRPr lang="ru-RU"/>
          </a:p>
        </p:txBody>
      </p:sp>
      <p:grpSp>
        <p:nvGrpSpPr>
          <p:cNvPr id="74" name="Group 62">
            <a:extLst>
              <a:ext uri="{FF2B5EF4-FFF2-40B4-BE49-F238E27FC236}">
                <a16:creationId xmlns:a16="http://schemas.microsoft.com/office/drawing/2014/main" id="{2318944A-BE08-44E6-B733-A29DD607BBFF}"/>
              </a:ext>
            </a:extLst>
          </p:cNvPr>
          <p:cNvGrpSpPr/>
          <p:nvPr/>
        </p:nvGrpSpPr>
        <p:grpSpPr>
          <a:xfrm>
            <a:off x="5721328" y="1956453"/>
            <a:ext cx="1225214" cy="1243947"/>
            <a:chOff x="9713912" y="4527550"/>
            <a:chExt cx="1038226" cy="1054100"/>
          </a:xfrm>
          <a:solidFill>
            <a:schemeClr val="accent6">
              <a:lumMod val="40000"/>
              <a:lumOff val="60000"/>
            </a:schemeClr>
          </a:solidFill>
        </p:grpSpPr>
        <p:sp>
          <p:nvSpPr>
            <p:cNvPr id="75" name="Oval 239">
              <a:extLst>
                <a:ext uri="{FF2B5EF4-FFF2-40B4-BE49-F238E27FC236}">
                  <a16:creationId xmlns:a16="http://schemas.microsoft.com/office/drawing/2014/main" id="{C62AF28A-9B96-43E8-BE22-55174A0D2C0B}"/>
                </a:ext>
              </a:extLst>
            </p:cNvPr>
            <p:cNvSpPr>
              <a:spLocks noChangeArrowheads="1"/>
            </p:cNvSpPr>
            <p:nvPr/>
          </p:nvSpPr>
          <p:spPr bwMode="auto">
            <a:xfrm>
              <a:off x="9713912" y="5491163"/>
              <a:ext cx="87313" cy="904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hangingPunct="1">
                <a:defRPr/>
              </a:pPr>
              <a:endParaRPr lang="ru-RU" altLang="ru-RU"/>
            </a:p>
          </p:txBody>
        </p:sp>
        <p:sp>
          <p:nvSpPr>
            <p:cNvPr id="76" name="Oval 240">
              <a:extLst>
                <a:ext uri="{FF2B5EF4-FFF2-40B4-BE49-F238E27FC236}">
                  <a16:creationId xmlns:a16="http://schemas.microsoft.com/office/drawing/2014/main" id="{14E714F6-E1D3-48DD-BF3E-010026F7C459}"/>
                </a:ext>
              </a:extLst>
            </p:cNvPr>
            <p:cNvSpPr>
              <a:spLocks noChangeArrowheads="1"/>
            </p:cNvSpPr>
            <p:nvPr/>
          </p:nvSpPr>
          <p:spPr bwMode="auto">
            <a:xfrm>
              <a:off x="9801225" y="5311775"/>
              <a:ext cx="147638" cy="1476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hangingPunct="1">
                <a:defRPr/>
              </a:pPr>
              <a:endParaRPr lang="ru-RU" altLang="ru-RU"/>
            </a:p>
          </p:txBody>
        </p:sp>
        <p:sp>
          <p:nvSpPr>
            <p:cNvPr id="77" name="Freeform 242">
              <a:extLst>
                <a:ext uri="{FF2B5EF4-FFF2-40B4-BE49-F238E27FC236}">
                  <a16:creationId xmlns:a16="http://schemas.microsoft.com/office/drawing/2014/main" id="{C53E6D54-E258-4DA5-9A3D-A6360C1A8E57}"/>
                </a:ext>
              </a:extLst>
            </p:cNvPr>
            <p:cNvSpPr>
              <a:spLocks/>
            </p:cNvSpPr>
            <p:nvPr/>
          </p:nvSpPr>
          <p:spPr bwMode="auto">
            <a:xfrm>
              <a:off x="9953625" y="4527550"/>
              <a:ext cx="798513" cy="754062"/>
            </a:xfrm>
            <a:custGeom>
              <a:avLst/>
              <a:gdLst>
                <a:gd name="T0" fmla="*/ 635008 w 210"/>
                <a:gd name="T1" fmla="*/ 243737 h 198"/>
                <a:gd name="T2" fmla="*/ 631206 w 210"/>
                <a:gd name="T3" fmla="*/ 243737 h 198"/>
                <a:gd name="T4" fmla="*/ 635008 w 210"/>
                <a:gd name="T5" fmla="*/ 213270 h 198"/>
                <a:gd name="T6" fmla="*/ 422071 w 210"/>
                <a:gd name="T7" fmla="*/ 0 h 198"/>
                <a:gd name="T8" fmla="*/ 212937 w 210"/>
                <a:gd name="T9" fmla="*/ 175186 h 198"/>
                <a:gd name="T10" fmla="*/ 190122 w 210"/>
                <a:gd name="T11" fmla="*/ 171378 h 198"/>
                <a:gd name="T12" fmla="*/ 49432 w 210"/>
                <a:gd name="T13" fmla="*/ 312288 h 198"/>
                <a:gd name="T14" fmla="*/ 83654 w 210"/>
                <a:gd name="T15" fmla="*/ 403690 h 198"/>
                <a:gd name="T16" fmla="*/ 0 w 210"/>
                <a:gd name="T17" fmla="*/ 517942 h 198"/>
                <a:gd name="T18" fmla="*/ 72246 w 210"/>
                <a:gd name="T19" fmla="*/ 628385 h 198"/>
                <a:gd name="T20" fmla="*/ 30420 w 210"/>
                <a:gd name="T21" fmla="*/ 685511 h 198"/>
                <a:gd name="T22" fmla="*/ 98864 w 210"/>
                <a:gd name="T23" fmla="*/ 754062 h 198"/>
                <a:gd name="T24" fmla="*/ 152098 w 210"/>
                <a:gd name="T25" fmla="*/ 723595 h 198"/>
                <a:gd name="T26" fmla="*/ 239554 w 210"/>
                <a:gd name="T27" fmla="*/ 754062 h 198"/>
                <a:gd name="T28" fmla="*/ 334615 w 210"/>
                <a:gd name="T29" fmla="*/ 715978 h 198"/>
                <a:gd name="T30" fmla="*/ 399257 w 210"/>
                <a:gd name="T31" fmla="*/ 727403 h 198"/>
                <a:gd name="T32" fmla="*/ 596984 w 210"/>
                <a:gd name="T33" fmla="*/ 567451 h 198"/>
                <a:gd name="T34" fmla="*/ 635008 w 210"/>
                <a:gd name="T35" fmla="*/ 571259 h 198"/>
                <a:gd name="T36" fmla="*/ 798513 w 210"/>
                <a:gd name="T37" fmla="*/ 407498 h 198"/>
                <a:gd name="T38" fmla="*/ 635008 w 210"/>
                <a:gd name="T39" fmla="*/ 243737 h 1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0" h="198">
                  <a:moveTo>
                    <a:pt x="167" y="64"/>
                  </a:moveTo>
                  <a:cubicBezTo>
                    <a:pt x="167" y="64"/>
                    <a:pt x="166" y="64"/>
                    <a:pt x="166" y="64"/>
                  </a:cubicBezTo>
                  <a:cubicBezTo>
                    <a:pt x="167" y="61"/>
                    <a:pt x="167" y="59"/>
                    <a:pt x="167" y="56"/>
                  </a:cubicBezTo>
                  <a:cubicBezTo>
                    <a:pt x="167" y="25"/>
                    <a:pt x="142" y="0"/>
                    <a:pt x="111" y="0"/>
                  </a:cubicBezTo>
                  <a:cubicBezTo>
                    <a:pt x="83" y="0"/>
                    <a:pt x="60" y="20"/>
                    <a:pt x="56" y="46"/>
                  </a:cubicBezTo>
                  <a:cubicBezTo>
                    <a:pt x="54" y="46"/>
                    <a:pt x="52" y="45"/>
                    <a:pt x="50" y="45"/>
                  </a:cubicBezTo>
                  <a:cubicBezTo>
                    <a:pt x="29" y="45"/>
                    <a:pt x="13" y="62"/>
                    <a:pt x="13" y="82"/>
                  </a:cubicBezTo>
                  <a:cubicBezTo>
                    <a:pt x="13" y="91"/>
                    <a:pt x="16" y="100"/>
                    <a:pt x="22" y="106"/>
                  </a:cubicBezTo>
                  <a:cubicBezTo>
                    <a:pt x="9" y="110"/>
                    <a:pt x="0" y="122"/>
                    <a:pt x="0" y="136"/>
                  </a:cubicBezTo>
                  <a:cubicBezTo>
                    <a:pt x="0" y="149"/>
                    <a:pt x="8" y="160"/>
                    <a:pt x="19" y="165"/>
                  </a:cubicBezTo>
                  <a:cubicBezTo>
                    <a:pt x="13" y="168"/>
                    <a:pt x="8" y="174"/>
                    <a:pt x="8" y="180"/>
                  </a:cubicBezTo>
                  <a:cubicBezTo>
                    <a:pt x="8" y="190"/>
                    <a:pt x="16" y="198"/>
                    <a:pt x="26" y="198"/>
                  </a:cubicBezTo>
                  <a:cubicBezTo>
                    <a:pt x="32" y="198"/>
                    <a:pt x="37" y="194"/>
                    <a:pt x="40" y="190"/>
                  </a:cubicBezTo>
                  <a:cubicBezTo>
                    <a:pt x="46" y="195"/>
                    <a:pt x="54" y="198"/>
                    <a:pt x="63" y="198"/>
                  </a:cubicBezTo>
                  <a:cubicBezTo>
                    <a:pt x="73" y="198"/>
                    <a:pt x="81" y="194"/>
                    <a:pt x="88" y="188"/>
                  </a:cubicBezTo>
                  <a:cubicBezTo>
                    <a:pt x="93" y="190"/>
                    <a:pt x="99" y="191"/>
                    <a:pt x="105" y="191"/>
                  </a:cubicBezTo>
                  <a:cubicBezTo>
                    <a:pt x="130" y="191"/>
                    <a:pt x="152" y="173"/>
                    <a:pt x="157" y="149"/>
                  </a:cubicBezTo>
                  <a:cubicBezTo>
                    <a:pt x="160" y="150"/>
                    <a:pt x="163" y="150"/>
                    <a:pt x="167" y="150"/>
                  </a:cubicBezTo>
                  <a:cubicBezTo>
                    <a:pt x="191" y="150"/>
                    <a:pt x="210" y="131"/>
                    <a:pt x="210" y="107"/>
                  </a:cubicBezTo>
                  <a:cubicBezTo>
                    <a:pt x="210" y="83"/>
                    <a:pt x="191" y="64"/>
                    <a:pt x="16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endParaRPr lang="ru-RU"/>
            </a:p>
          </p:txBody>
        </p:sp>
      </p:grpSp>
      <p:grpSp>
        <p:nvGrpSpPr>
          <p:cNvPr id="7" name="Gruppo 6">
            <a:extLst>
              <a:ext uri="{FF2B5EF4-FFF2-40B4-BE49-F238E27FC236}">
                <a16:creationId xmlns:a16="http://schemas.microsoft.com/office/drawing/2014/main" id="{ED804039-B371-4CA1-962E-B9826753512F}"/>
              </a:ext>
            </a:extLst>
          </p:cNvPr>
          <p:cNvGrpSpPr/>
          <p:nvPr/>
        </p:nvGrpSpPr>
        <p:grpSpPr>
          <a:xfrm>
            <a:off x="336819" y="1566484"/>
            <a:ext cx="1364861" cy="1712767"/>
            <a:chOff x="336819" y="1566484"/>
            <a:chExt cx="1364861" cy="1712767"/>
          </a:xfrm>
        </p:grpSpPr>
        <p:pic>
          <p:nvPicPr>
            <p:cNvPr id="2" name="Elemento grafico 1">
              <a:extLst>
                <a:ext uri="{FF2B5EF4-FFF2-40B4-BE49-F238E27FC236}">
                  <a16:creationId xmlns:a16="http://schemas.microsoft.com/office/drawing/2014/main" id="{1CB83175-3E54-4CEB-8375-5CD79FF4A5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6819" y="1566484"/>
              <a:ext cx="1364861" cy="1712767"/>
            </a:xfrm>
            <a:prstGeom prst="rect">
              <a:avLst/>
            </a:prstGeom>
          </p:spPr>
        </p:pic>
        <p:pic>
          <p:nvPicPr>
            <p:cNvPr id="5" name="Elemento grafico 4">
              <a:extLst>
                <a:ext uri="{FF2B5EF4-FFF2-40B4-BE49-F238E27FC236}">
                  <a16:creationId xmlns:a16="http://schemas.microsoft.com/office/drawing/2014/main" id="{7490FE61-69D8-4838-8E9F-B442178315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977" y="1646121"/>
              <a:ext cx="539580" cy="647790"/>
            </a:xfrm>
            <a:prstGeom prst="rect">
              <a:avLst/>
            </a:prstGeom>
          </p:spPr>
        </p:pic>
      </p:grpSp>
      <p:pic>
        <p:nvPicPr>
          <p:cNvPr id="16" name="Immagine 15">
            <a:extLst>
              <a:ext uri="{FF2B5EF4-FFF2-40B4-BE49-F238E27FC236}">
                <a16:creationId xmlns:a16="http://schemas.microsoft.com/office/drawing/2014/main" id="{259824B4-FF9A-49F8-9E67-CA687234E4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2244697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LOGO_EDISON.png">
            <a:extLst>
              <a:ext uri="{FF2B5EF4-FFF2-40B4-BE49-F238E27FC236}">
                <a16:creationId xmlns:a16="http://schemas.microsoft.com/office/drawing/2014/main" id="{0F56895A-E7E5-4B3E-B9EC-FA3FE82621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807EA605-3FD4-44B1-992A-73A09952A4E5}"/>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14" name="Rectangle 2">
            <a:extLst>
              <a:ext uri="{FF2B5EF4-FFF2-40B4-BE49-F238E27FC236}">
                <a16:creationId xmlns:a16="http://schemas.microsoft.com/office/drawing/2014/main" id="{F81EC19F-6DEC-4E1B-94CB-2E890A078753}"/>
              </a:ext>
            </a:extLst>
          </p:cNvPr>
          <p:cNvSpPr txBox="1">
            <a:spLocks noChangeArrowheads="1"/>
          </p:cNvSpPr>
          <p:nvPr/>
        </p:nvSpPr>
        <p:spPr bwMode="auto">
          <a:xfrm>
            <a:off x="2824713" y="4645621"/>
            <a:ext cx="1500303"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1 settimana</a:t>
            </a:r>
          </a:p>
        </p:txBody>
      </p:sp>
      <p:grpSp>
        <p:nvGrpSpPr>
          <p:cNvPr id="42" name="Gruppo 41">
            <a:extLst>
              <a:ext uri="{FF2B5EF4-FFF2-40B4-BE49-F238E27FC236}">
                <a16:creationId xmlns:a16="http://schemas.microsoft.com/office/drawing/2014/main" id="{5F03A978-333A-413F-9723-EAC470F5B656}"/>
              </a:ext>
            </a:extLst>
          </p:cNvPr>
          <p:cNvGrpSpPr/>
          <p:nvPr/>
        </p:nvGrpSpPr>
        <p:grpSpPr>
          <a:xfrm>
            <a:off x="1990683" y="2349906"/>
            <a:ext cx="3528936" cy="2079494"/>
            <a:chOff x="1623059" y="2343959"/>
            <a:chExt cx="2755280" cy="1623602"/>
          </a:xfrm>
        </p:grpSpPr>
        <p:sp>
          <p:nvSpPr>
            <p:cNvPr id="15" name="Ovale 14">
              <a:extLst>
                <a:ext uri="{FF2B5EF4-FFF2-40B4-BE49-F238E27FC236}">
                  <a16:creationId xmlns:a16="http://schemas.microsoft.com/office/drawing/2014/main" id="{8E806E4F-49C9-4D90-B9AC-540724A3AC72}"/>
                </a:ext>
              </a:extLst>
            </p:cNvPr>
            <p:cNvSpPr/>
            <p:nvPr/>
          </p:nvSpPr>
          <p:spPr>
            <a:xfrm>
              <a:off x="1623059" y="2343959"/>
              <a:ext cx="1460127" cy="146012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a:extLst>
                <a:ext uri="{FF2B5EF4-FFF2-40B4-BE49-F238E27FC236}">
                  <a16:creationId xmlns:a16="http://schemas.microsoft.com/office/drawing/2014/main" id="{7F57E8D3-C5C4-4927-8448-5065F863F8FE}"/>
                </a:ext>
              </a:extLst>
            </p:cNvPr>
            <p:cNvSpPr/>
            <p:nvPr/>
          </p:nvSpPr>
          <p:spPr>
            <a:xfrm>
              <a:off x="2328334" y="2553377"/>
              <a:ext cx="1135380" cy="10627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Elemento grafico 16">
              <a:extLst>
                <a:ext uri="{FF2B5EF4-FFF2-40B4-BE49-F238E27FC236}">
                  <a16:creationId xmlns:a16="http://schemas.microsoft.com/office/drawing/2014/main" id="{4B524609-80D8-4F75-AC16-11C390AC8F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2924" y="2343959"/>
              <a:ext cx="1865415" cy="1623602"/>
            </a:xfrm>
            <a:prstGeom prst="rect">
              <a:avLst/>
            </a:prstGeom>
          </p:spPr>
        </p:pic>
        <p:sp>
          <p:nvSpPr>
            <p:cNvPr id="41" name="Ovale 40">
              <a:extLst>
                <a:ext uri="{FF2B5EF4-FFF2-40B4-BE49-F238E27FC236}">
                  <a16:creationId xmlns:a16="http://schemas.microsoft.com/office/drawing/2014/main" id="{8E881AF6-F18C-4926-93BF-3C51682EF59C}"/>
                </a:ext>
              </a:extLst>
            </p:cNvPr>
            <p:cNvSpPr/>
            <p:nvPr/>
          </p:nvSpPr>
          <p:spPr>
            <a:xfrm>
              <a:off x="1840780" y="2565024"/>
              <a:ext cx="1032933" cy="10329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45" name="Rectangle 2">
            <a:extLst>
              <a:ext uri="{FF2B5EF4-FFF2-40B4-BE49-F238E27FC236}">
                <a16:creationId xmlns:a16="http://schemas.microsoft.com/office/drawing/2014/main" id="{EF6F8A1A-92DD-4835-B348-76EE5A180483}"/>
              </a:ext>
            </a:extLst>
          </p:cNvPr>
          <p:cNvSpPr txBox="1">
            <a:spLocks noChangeArrowheads="1"/>
          </p:cNvSpPr>
          <p:nvPr/>
        </p:nvSpPr>
        <p:spPr bwMode="auto">
          <a:xfrm>
            <a:off x="1578663" y="1365254"/>
            <a:ext cx="3482287" cy="85303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000" b="1" dirty="0">
                <a:solidFill>
                  <a:srgbClr val="777877"/>
                </a:solidFill>
                <a:latin typeface="Calibri"/>
                <a:ea typeface="+mn-ea"/>
                <a:cs typeface="+mn-cs"/>
              </a:rPr>
              <a:t>Perdita di 1 Nm</a:t>
            </a:r>
            <a:r>
              <a:rPr lang="it-IT" sz="1400" b="1" dirty="0">
                <a:solidFill>
                  <a:srgbClr val="777877"/>
                </a:solidFill>
                <a:latin typeface="Calibri"/>
                <a:ea typeface="+mn-ea"/>
                <a:cs typeface="+mn-cs"/>
              </a:rPr>
              <a:t>3</a:t>
            </a:r>
            <a:r>
              <a:rPr lang="it-IT" sz="2000" b="1" dirty="0">
                <a:solidFill>
                  <a:srgbClr val="777877"/>
                </a:solidFill>
                <a:latin typeface="Calibri"/>
                <a:ea typeface="+mn-ea"/>
                <a:cs typeface="+mn-cs"/>
              </a:rPr>
              <a:t> / 10.000 Nm</a:t>
            </a:r>
            <a:r>
              <a:rPr lang="it-IT" sz="1400" b="1" dirty="0">
                <a:solidFill>
                  <a:srgbClr val="777877"/>
                </a:solidFill>
                <a:latin typeface="Calibri"/>
                <a:ea typeface="+mn-ea"/>
                <a:cs typeface="+mn-cs"/>
              </a:rPr>
              <a:t>3</a:t>
            </a:r>
          </a:p>
          <a:p>
            <a:r>
              <a:rPr lang="it-IT" sz="2000" b="1" dirty="0">
                <a:solidFill>
                  <a:srgbClr val="777877"/>
                </a:solidFill>
                <a:latin typeface="Calibri"/>
                <a:ea typeface="+mn-ea"/>
                <a:cs typeface="+mn-cs"/>
              </a:rPr>
              <a:t>a 7bar di portata</a:t>
            </a:r>
          </a:p>
        </p:txBody>
      </p:sp>
      <p:sp>
        <p:nvSpPr>
          <p:cNvPr id="52" name="Oval 147">
            <a:extLst>
              <a:ext uri="{FF2B5EF4-FFF2-40B4-BE49-F238E27FC236}">
                <a16:creationId xmlns:a16="http://schemas.microsoft.com/office/drawing/2014/main" id="{37E66DC9-A4DD-4510-8E19-1CFE01C5BB06}"/>
              </a:ext>
            </a:extLst>
          </p:cNvPr>
          <p:cNvSpPr>
            <a:spLocks noChangeArrowheads="1"/>
          </p:cNvSpPr>
          <p:nvPr/>
        </p:nvSpPr>
        <p:spPr bwMode="auto">
          <a:xfrm>
            <a:off x="7271967" y="1699682"/>
            <a:ext cx="2276475" cy="2279650"/>
          </a:xfrm>
          <a:prstGeom prst="ellipse">
            <a:avLst/>
          </a:prstGeom>
          <a:solidFill>
            <a:srgbClr val="FFFFFF"/>
          </a:solidFill>
          <a:ln>
            <a:noFill/>
          </a:ln>
          <a:effectLst>
            <a:outerShdw blurRad="406400" dist="114300" dir="2700000" sx="107000" sy="107000" algn="tl" rotWithShape="0">
              <a:srgbClr val="1D4E59">
                <a:alpha val="13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sp>
        <p:nvSpPr>
          <p:cNvPr id="53" name="TextBox 26">
            <a:extLst>
              <a:ext uri="{FF2B5EF4-FFF2-40B4-BE49-F238E27FC236}">
                <a16:creationId xmlns:a16="http://schemas.microsoft.com/office/drawing/2014/main" id="{155CDB67-842E-4A0D-A525-84614E8EBFE1}"/>
              </a:ext>
            </a:extLst>
          </p:cNvPr>
          <p:cNvSpPr txBox="1">
            <a:spLocks noChangeArrowheads="1"/>
          </p:cNvSpPr>
          <p:nvPr/>
        </p:nvSpPr>
        <p:spPr bwMode="auto">
          <a:xfrm>
            <a:off x="7954119" y="3173758"/>
            <a:ext cx="991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just"/>
            <a:r>
              <a:rPr lang="it-IT" b="1" dirty="0">
                <a:solidFill>
                  <a:srgbClr val="777877"/>
                </a:solidFill>
                <a:latin typeface="Calibri"/>
              </a:rPr>
              <a:t>2 giorni</a:t>
            </a:r>
          </a:p>
        </p:txBody>
      </p:sp>
      <p:pic>
        <p:nvPicPr>
          <p:cNvPr id="54" name="Elemento grafico 53">
            <a:extLst>
              <a:ext uri="{FF2B5EF4-FFF2-40B4-BE49-F238E27FC236}">
                <a16:creationId xmlns:a16="http://schemas.microsoft.com/office/drawing/2014/main" id="{8AAA5C10-8381-430B-A2A2-DB56B4A83A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5296" y="3800907"/>
            <a:ext cx="2709816" cy="1538625"/>
          </a:xfrm>
          <a:prstGeom prst="rect">
            <a:avLst/>
          </a:prstGeom>
        </p:spPr>
      </p:pic>
      <p:sp>
        <p:nvSpPr>
          <p:cNvPr id="56" name="Rectangle 2">
            <a:extLst>
              <a:ext uri="{FF2B5EF4-FFF2-40B4-BE49-F238E27FC236}">
                <a16:creationId xmlns:a16="http://schemas.microsoft.com/office/drawing/2014/main" id="{9FF9F580-D36C-4827-AFF3-1EE4D86030D8}"/>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Eliminazione perdite aria compressa</a:t>
            </a:r>
          </a:p>
        </p:txBody>
      </p:sp>
      <p:sp>
        <p:nvSpPr>
          <p:cNvPr id="24" name="Rectangle 2">
            <a:extLst>
              <a:ext uri="{FF2B5EF4-FFF2-40B4-BE49-F238E27FC236}">
                <a16:creationId xmlns:a16="http://schemas.microsoft.com/office/drawing/2014/main" id="{87BF772F-4E50-443D-84F1-123611A83F12}"/>
              </a:ext>
            </a:extLst>
          </p:cNvPr>
          <p:cNvSpPr txBox="1">
            <a:spLocks noChangeArrowheads="1"/>
          </p:cNvSpPr>
          <p:nvPr/>
        </p:nvSpPr>
        <p:spPr bwMode="auto">
          <a:xfrm>
            <a:off x="5734872" y="2661401"/>
            <a:ext cx="1728162" cy="15351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8000" b="1" dirty="0">
                <a:solidFill>
                  <a:srgbClr val="777877"/>
                </a:solidFill>
                <a:latin typeface="Calibri"/>
                <a:ea typeface="+mn-ea"/>
                <a:cs typeface="+mn-cs"/>
              </a:rPr>
              <a:t>=</a:t>
            </a:r>
          </a:p>
        </p:txBody>
      </p:sp>
      <p:sp>
        <p:nvSpPr>
          <p:cNvPr id="25" name="Freeform 697">
            <a:extLst>
              <a:ext uri="{FF2B5EF4-FFF2-40B4-BE49-F238E27FC236}">
                <a16:creationId xmlns:a16="http://schemas.microsoft.com/office/drawing/2014/main" id="{A687D432-6198-4B31-B65E-6CB49E3DFFFF}"/>
              </a:ext>
            </a:extLst>
          </p:cNvPr>
          <p:cNvSpPr>
            <a:spLocks/>
          </p:cNvSpPr>
          <p:nvPr/>
        </p:nvSpPr>
        <p:spPr bwMode="auto">
          <a:xfrm>
            <a:off x="2448556" y="4494084"/>
            <a:ext cx="376157" cy="721436"/>
          </a:xfrm>
          <a:custGeom>
            <a:avLst/>
            <a:gdLst>
              <a:gd name="T0" fmla="*/ 0 w 134"/>
              <a:gd name="T1" fmla="*/ 362902945 h 257"/>
              <a:gd name="T2" fmla="*/ 156249688 w 134"/>
              <a:gd name="T3" fmla="*/ 362902945 h 257"/>
              <a:gd name="T4" fmla="*/ 100806250 w 134"/>
              <a:gd name="T5" fmla="*/ 647681744 h 257"/>
              <a:gd name="T6" fmla="*/ 337700938 w 134"/>
              <a:gd name="T7" fmla="*/ 279738480 h 257"/>
              <a:gd name="T8" fmla="*/ 204133450 w 134"/>
              <a:gd name="T9" fmla="*/ 279738480 h 257"/>
              <a:gd name="T10" fmla="*/ 259576888 w 134"/>
              <a:gd name="T11" fmla="*/ 0 h 257"/>
              <a:gd name="T12" fmla="*/ 0 w 134"/>
              <a:gd name="T13" fmla="*/ 362902945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257">
                <a:moveTo>
                  <a:pt x="0" y="144"/>
                </a:moveTo>
                <a:lnTo>
                  <a:pt x="62" y="144"/>
                </a:lnTo>
                <a:lnTo>
                  <a:pt x="40" y="257"/>
                </a:lnTo>
                <a:lnTo>
                  <a:pt x="134" y="111"/>
                </a:lnTo>
                <a:lnTo>
                  <a:pt x="81" y="111"/>
                </a:lnTo>
                <a:lnTo>
                  <a:pt x="103" y="0"/>
                </a:lnTo>
                <a:lnTo>
                  <a:pt x="0" y="144"/>
                </a:lnTo>
                <a:close/>
              </a:path>
            </a:pathLst>
          </a:custGeom>
          <a:noFill/>
          <a:ln w="28575">
            <a:solidFill>
              <a:schemeClr val="accent4"/>
            </a:solidFill>
          </a:ln>
        </p:spPr>
        <p:txBody>
          <a:bodyPr/>
          <a:lstStyle/>
          <a:p>
            <a:endParaRPr lang="it-IT" dirty="0"/>
          </a:p>
        </p:txBody>
      </p:sp>
      <p:sp>
        <p:nvSpPr>
          <p:cNvPr id="27" name="Freeform 697">
            <a:extLst>
              <a:ext uri="{FF2B5EF4-FFF2-40B4-BE49-F238E27FC236}">
                <a16:creationId xmlns:a16="http://schemas.microsoft.com/office/drawing/2014/main" id="{41805E69-D0C1-4CB4-AFA9-968062C3D2B9}"/>
              </a:ext>
            </a:extLst>
          </p:cNvPr>
          <p:cNvSpPr>
            <a:spLocks/>
          </p:cNvSpPr>
          <p:nvPr/>
        </p:nvSpPr>
        <p:spPr bwMode="auto">
          <a:xfrm>
            <a:off x="8149871" y="2012646"/>
            <a:ext cx="520665" cy="998590"/>
          </a:xfrm>
          <a:custGeom>
            <a:avLst/>
            <a:gdLst>
              <a:gd name="T0" fmla="*/ 0 w 134"/>
              <a:gd name="T1" fmla="*/ 362902945 h 257"/>
              <a:gd name="T2" fmla="*/ 156249688 w 134"/>
              <a:gd name="T3" fmla="*/ 362902945 h 257"/>
              <a:gd name="T4" fmla="*/ 100806250 w 134"/>
              <a:gd name="T5" fmla="*/ 647681744 h 257"/>
              <a:gd name="T6" fmla="*/ 337700938 w 134"/>
              <a:gd name="T7" fmla="*/ 279738480 h 257"/>
              <a:gd name="T8" fmla="*/ 204133450 w 134"/>
              <a:gd name="T9" fmla="*/ 279738480 h 257"/>
              <a:gd name="T10" fmla="*/ 259576888 w 134"/>
              <a:gd name="T11" fmla="*/ 0 h 257"/>
              <a:gd name="T12" fmla="*/ 0 w 134"/>
              <a:gd name="T13" fmla="*/ 362902945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257">
                <a:moveTo>
                  <a:pt x="0" y="144"/>
                </a:moveTo>
                <a:lnTo>
                  <a:pt x="62" y="144"/>
                </a:lnTo>
                <a:lnTo>
                  <a:pt x="40" y="257"/>
                </a:lnTo>
                <a:lnTo>
                  <a:pt x="134" y="111"/>
                </a:lnTo>
                <a:lnTo>
                  <a:pt x="81" y="111"/>
                </a:lnTo>
                <a:lnTo>
                  <a:pt x="103" y="0"/>
                </a:lnTo>
                <a:lnTo>
                  <a:pt x="0" y="144"/>
                </a:lnTo>
                <a:close/>
              </a:path>
            </a:pathLst>
          </a:custGeom>
          <a:noFill/>
          <a:ln w="28575">
            <a:solidFill>
              <a:schemeClr val="accent4"/>
            </a:solidFill>
          </a:ln>
        </p:spPr>
        <p:txBody>
          <a:bodyPr/>
          <a:lstStyle/>
          <a:p>
            <a:endParaRPr lang="it-IT" dirty="0"/>
          </a:p>
        </p:txBody>
      </p:sp>
      <p:pic>
        <p:nvPicPr>
          <p:cNvPr id="19" name="Immagine 18">
            <a:extLst>
              <a:ext uri="{FF2B5EF4-FFF2-40B4-BE49-F238E27FC236}">
                <a16:creationId xmlns:a16="http://schemas.microsoft.com/office/drawing/2014/main" id="{6D814C0C-EC5A-44DC-8BD5-51EDDEA24A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38120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anim calcmode="lin" valueType="num">
                                      <p:cBhvr>
                                        <p:cTn id="44" dur="1000" fill="hold"/>
                                        <p:tgtEl>
                                          <p:spTgt spid="53"/>
                                        </p:tgtEl>
                                        <p:attrNameLst>
                                          <p:attrName>ppt_x</p:attrName>
                                        </p:attrNameLst>
                                      </p:cBhvr>
                                      <p:tavLst>
                                        <p:tav tm="0">
                                          <p:val>
                                            <p:strVal val="#ppt_x"/>
                                          </p:val>
                                        </p:tav>
                                        <p:tav tm="100000">
                                          <p:val>
                                            <p:strVal val="#ppt_x"/>
                                          </p:val>
                                        </p:tav>
                                      </p:tavLst>
                                    </p:anim>
                                    <p:anim calcmode="lin" valueType="num">
                                      <p:cBhvr>
                                        <p:cTn id="45" dur="1000" fill="hold"/>
                                        <p:tgtEl>
                                          <p:spTgt spid="5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1000"/>
                                        <p:tgtEl>
                                          <p:spTgt spid="54"/>
                                        </p:tgtEl>
                                      </p:cBhvr>
                                    </p:animEffect>
                                    <p:anim calcmode="lin" valueType="num">
                                      <p:cBhvr>
                                        <p:cTn id="50" dur="1000" fill="hold"/>
                                        <p:tgtEl>
                                          <p:spTgt spid="54"/>
                                        </p:tgtEl>
                                        <p:attrNameLst>
                                          <p:attrName>ppt_x</p:attrName>
                                        </p:attrNameLst>
                                      </p:cBhvr>
                                      <p:tavLst>
                                        <p:tav tm="0">
                                          <p:val>
                                            <p:strVal val="#ppt_x"/>
                                          </p:val>
                                        </p:tav>
                                        <p:tav tm="100000">
                                          <p:val>
                                            <p:strVal val="#ppt_x"/>
                                          </p:val>
                                        </p:tav>
                                      </p:tavLst>
                                    </p:anim>
                                    <p:anim calcmode="lin" valueType="num">
                                      <p:cBhvr>
                                        <p:cTn id="5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45" grpId="0"/>
      <p:bldP spid="52" grpId="0" animBg="1"/>
      <p:bldP spid="53" grpId="0"/>
      <p:bldP spid="24" grpId="0"/>
      <p:bldP spid="25"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LOGO_EDISON.png">
            <a:extLst>
              <a:ext uri="{FF2B5EF4-FFF2-40B4-BE49-F238E27FC236}">
                <a16:creationId xmlns:a16="http://schemas.microsoft.com/office/drawing/2014/main" id="{67B007B4-36EA-4E50-9FD5-84E29D7C4A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7D47975D-35C5-44DA-B66A-3F7956C02B7F}"/>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21" name="Rectangle 2">
            <a:extLst>
              <a:ext uri="{FF2B5EF4-FFF2-40B4-BE49-F238E27FC236}">
                <a16:creationId xmlns:a16="http://schemas.microsoft.com/office/drawing/2014/main" id="{BDFDE6EF-6A80-4F27-B3F4-5479806B2CED}"/>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Eliminazione perdite aria compressa</a:t>
            </a:r>
          </a:p>
        </p:txBody>
      </p:sp>
      <p:grpSp>
        <p:nvGrpSpPr>
          <p:cNvPr id="22" name="Gruppo 21">
            <a:extLst>
              <a:ext uri="{FF2B5EF4-FFF2-40B4-BE49-F238E27FC236}">
                <a16:creationId xmlns:a16="http://schemas.microsoft.com/office/drawing/2014/main" id="{5761AEB7-6F73-43EC-8FC2-08A87B46A6DB}"/>
              </a:ext>
            </a:extLst>
          </p:cNvPr>
          <p:cNvGrpSpPr/>
          <p:nvPr/>
        </p:nvGrpSpPr>
        <p:grpSpPr>
          <a:xfrm>
            <a:off x="1411246" y="2606916"/>
            <a:ext cx="3543459" cy="2079494"/>
            <a:chOff x="1623059" y="2343959"/>
            <a:chExt cx="2766619" cy="1623602"/>
          </a:xfrm>
        </p:grpSpPr>
        <p:sp>
          <p:nvSpPr>
            <p:cNvPr id="23" name="Ovale 22">
              <a:extLst>
                <a:ext uri="{FF2B5EF4-FFF2-40B4-BE49-F238E27FC236}">
                  <a16:creationId xmlns:a16="http://schemas.microsoft.com/office/drawing/2014/main" id="{2E493CA2-39F3-4519-ACA8-4D1B6A4C3819}"/>
                </a:ext>
              </a:extLst>
            </p:cNvPr>
            <p:cNvSpPr/>
            <p:nvPr/>
          </p:nvSpPr>
          <p:spPr>
            <a:xfrm>
              <a:off x="1623059" y="2343959"/>
              <a:ext cx="1460127" cy="146012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Ovale 23">
              <a:extLst>
                <a:ext uri="{FF2B5EF4-FFF2-40B4-BE49-F238E27FC236}">
                  <a16:creationId xmlns:a16="http://schemas.microsoft.com/office/drawing/2014/main" id="{7733C4D3-78E7-441E-9926-AB9C27C5F229}"/>
                </a:ext>
              </a:extLst>
            </p:cNvPr>
            <p:cNvSpPr/>
            <p:nvPr/>
          </p:nvSpPr>
          <p:spPr>
            <a:xfrm>
              <a:off x="2328334" y="2553377"/>
              <a:ext cx="1135380" cy="10627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Elemento grafico 24">
              <a:extLst>
                <a:ext uri="{FF2B5EF4-FFF2-40B4-BE49-F238E27FC236}">
                  <a16:creationId xmlns:a16="http://schemas.microsoft.com/office/drawing/2014/main" id="{3F145B2A-44C1-4A81-810A-1A11865541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4263" y="2343959"/>
              <a:ext cx="1865415" cy="1623602"/>
            </a:xfrm>
            <a:prstGeom prst="rect">
              <a:avLst/>
            </a:prstGeom>
          </p:spPr>
        </p:pic>
        <p:sp>
          <p:nvSpPr>
            <p:cNvPr id="26" name="Ovale 25">
              <a:extLst>
                <a:ext uri="{FF2B5EF4-FFF2-40B4-BE49-F238E27FC236}">
                  <a16:creationId xmlns:a16="http://schemas.microsoft.com/office/drawing/2014/main" id="{42294BB9-0587-4445-BA6E-434D013214EC}"/>
                </a:ext>
              </a:extLst>
            </p:cNvPr>
            <p:cNvSpPr/>
            <p:nvPr/>
          </p:nvSpPr>
          <p:spPr>
            <a:xfrm>
              <a:off x="1863091" y="2565024"/>
              <a:ext cx="1032933" cy="10329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8" name="Rectangle 2">
            <a:extLst>
              <a:ext uri="{FF2B5EF4-FFF2-40B4-BE49-F238E27FC236}">
                <a16:creationId xmlns:a16="http://schemas.microsoft.com/office/drawing/2014/main" id="{EBF584B1-932C-4EF8-B659-F90AC34243E1}"/>
              </a:ext>
            </a:extLst>
          </p:cNvPr>
          <p:cNvSpPr txBox="1">
            <a:spLocks noChangeArrowheads="1"/>
          </p:cNvSpPr>
          <p:nvPr/>
        </p:nvSpPr>
        <p:spPr bwMode="auto">
          <a:xfrm>
            <a:off x="1411246" y="4798326"/>
            <a:ext cx="2103382"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2000" b="1" dirty="0">
                <a:solidFill>
                  <a:srgbClr val="777877"/>
                </a:solidFill>
                <a:latin typeface="Calibri"/>
                <a:ea typeface="+mn-ea"/>
                <a:cs typeface="+mn-cs"/>
              </a:rPr>
              <a:t>Pressione di 6 bar</a:t>
            </a:r>
          </a:p>
        </p:txBody>
      </p:sp>
      <p:sp>
        <p:nvSpPr>
          <p:cNvPr id="29" name="Rectangle 2">
            <a:extLst>
              <a:ext uri="{FF2B5EF4-FFF2-40B4-BE49-F238E27FC236}">
                <a16:creationId xmlns:a16="http://schemas.microsoft.com/office/drawing/2014/main" id="{FBDE85DD-48BE-4562-BAE4-063F3DB285EB}"/>
              </a:ext>
            </a:extLst>
          </p:cNvPr>
          <p:cNvSpPr txBox="1">
            <a:spLocks noChangeArrowheads="1"/>
          </p:cNvSpPr>
          <p:nvPr/>
        </p:nvSpPr>
        <p:spPr bwMode="auto">
          <a:xfrm>
            <a:off x="1877408" y="3137295"/>
            <a:ext cx="1000560" cy="75257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chemeClr val="bg1"/>
                </a:solidFill>
                <a:latin typeface="Calibri"/>
                <a:ea typeface="+mn-ea"/>
                <a:cs typeface="+mn-cs"/>
              </a:rPr>
              <a:t>Foro</a:t>
            </a:r>
          </a:p>
          <a:p>
            <a:pPr eaLnBrk="1" hangingPunct="1">
              <a:buFont typeface="Webdings" panose="05030102010509060703" pitchFamily="18" charset="2"/>
              <a:buNone/>
            </a:pPr>
            <a:r>
              <a:rPr lang="it-IT" sz="2000" b="1" dirty="0">
                <a:solidFill>
                  <a:schemeClr val="bg1"/>
                </a:solidFill>
                <a:latin typeface="Calibri"/>
                <a:ea typeface="+mn-ea"/>
                <a:cs typeface="+mn-cs"/>
              </a:rPr>
              <a:t>3mm</a:t>
            </a:r>
          </a:p>
        </p:txBody>
      </p:sp>
      <p:pic>
        <p:nvPicPr>
          <p:cNvPr id="35" name="Elemento grafico 34">
            <a:extLst>
              <a:ext uri="{FF2B5EF4-FFF2-40B4-BE49-F238E27FC236}">
                <a16:creationId xmlns:a16="http://schemas.microsoft.com/office/drawing/2014/main" id="{B46815C5-7EFE-4A4A-83D9-2C89A4D79C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13044" y="2067326"/>
            <a:ext cx="3629114" cy="3158673"/>
          </a:xfrm>
          <a:prstGeom prst="rect">
            <a:avLst/>
          </a:prstGeom>
        </p:spPr>
      </p:pic>
      <p:pic>
        <p:nvPicPr>
          <p:cNvPr id="39" name="Elemento grafico 38">
            <a:extLst>
              <a:ext uri="{FF2B5EF4-FFF2-40B4-BE49-F238E27FC236}">
                <a16:creationId xmlns:a16="http://schemas.microsoft.com/office/drawing/2014/main" id="{FFC4B772-81BC-44C6-96FE-29959BCCAB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98161" y="2371723"/>
            <a:ext cx="1795580" cy="1346685"/>
          </a:xfrm>
          <a:prstGeom prst="rect">
            <a:avLst/>
          </a:prstGeom>
        </p:spPr>
      </p:pic>
      <p:pic>
        <p:nvPicPr>
          <p:cNvPr id="41" name="Elemento grafico 40">
            <a:extLst>
              <a:ext uri="{FF2B5EF4-FFF2-40B4-BE49-F238E27FC236}">
                <a16:creationId xmlns:a16="http://schemas.microsoft.com/office/drawing/2014/main" id="{26F44845-4D51-45D9-A0A0-247FA78C9B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93303" y="3782069"/>
            <a:ext cx="1795580" cy="1346685"/>
          </a:xfrm>
          <a:prstGeom prst="rect">
            <a:avLst/>
          </a:prstGeom>
        </p:spPr>
      </p:pic>
      <p:pic>
        <p:nvPicPr>
          <p:cNvPr id="42" name="Elemento grafico 41">
            <a:extLst>
              <a:ext uri="{FF2B5EF4-FFF2-40B4-BE49-F238E27FC236}">
                <a16:creationId xmlns:a16="http://schemas.microsoft.com/office/drawing/2014/main" id="{3DF9AFB5-EA6A-48B4-A918-C222ABB2FC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78375" y="3216531"/>
            <a:ext cx="1795580" cy="1346685"/>
          </a:xfrm>
          <a:prstGeom prst="rect">
            <a:avLst/>
          </a:prstGeom>
        </p:spPr>
      </p:pic>
      <p:pic>
        <p:nvPicPr>
          <p:cNvPr id="43" name="Elemento grafico 42">
            <a:extLst>
              <a:ext uri="{FF2B5EF4-FFF2-40B4-BE49-F238E27FC236}">
                <a16:creationId xmlns:a16="http://schemas.microsoft.com/office/drawing/2014/main" id="{5CD0F44D-0B3E-4D67-A2FB-CEAC9D67E1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6200000">
            <a:off x="7400501" y="2566478"/>
            <a:ext cx="1028676" cy="862522"/>
          </a:xfrm>
          <a:prstGeom prst="rect">
            <a:avLst/>
          </a:prstGeom>
        </p:spPr>
      </p:pic>
      <p:sp>
        <p:nvSpPr>
          <p:cNvPr id="27" name="Rectangle 2">
            <a:extLst>
              <a:ext uri="{FF2B5EF4-FFF2-40B4-BE49-F238E27FC236}">
                <a16:creationId xmlns:a16="http://schemas.microsoft.com/office/drawing/2014/main" id="{CE75BF05-758C-4E0C-BB6A-6303522DD60E}"/>
              </a:ext>
            </a:extLst>
          </p:cNvPr>
          <p:cNvSpPr txBox="1">
            <a:spLocks noChangeArrowheads="1"/>
          </p:cNvSpPr>
          <p:nvPr/>
        </p:nvSpPr>
        <p:spPr bwMode="auto">
          <a:xfrm>
            <a:off x="5734872" y="2661401"/>
            <a:ext cx="1728162" cy="15351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8000" b="1" dirty="0">
                <a:solidFill>
                  <a:srgbClr val="777877"/>
                </a:solidFill>
                <a:latin typeface="Calibri"/>
                <a:ea typeface="+mn-ea"/>
                <a:cs typeface="+mn-cs"/>
              </a:rPr>
              <a:t>=</a:t>
            </a:r>
          </a:p>
        </p:txBody>
      </p:sp>
      <p:pic>
        <p:nvPicPr>
          <p:cNvPr id="18" name="Immagine 17">
            <a:extLst>
              <a:ext uri="{FF2B5EF4-FFF2-40B4-BE49-F238E27FC236}">
                <a16:creationId xmlns:a16="http://schemas.microsoft.com/office/drawing/2014/main" id="{6280A42B-8AF9-48C2-B0F8-768473ADACB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76584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childTnLst>
                          </p:cTn>
                        </p:par>
                        <p:par>
                          <p:cTn id="43" fill="hold">
                            <p:stCondLst>
                              <p:cond delay="2500"/>
                            </p:stCondLst>
                            <p:childTnLst>
                              <p:par>
                                <p:cTn id="44" presetID="45"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2000"/>
                                        <p:tgtEl>
                                          <p:spTgt spid="43"/>
                                        </p:tgtEl>
                                      </p:cBhvr>
                                    </p:animEffect>
                                    <p:anim calcmode="lin" valueType="num">
                                      <p:cBhvr>
                                        <p:cTn id="47" dur="2000" fill="hold"/>
                                        <p:tgtEl>
                                          <p:spTgt spid="43"/>
                                        </p:tgtEl>
                                        <p:attrNameLst>
                                          <p:attrName>ppt_w</p:attrName>
                                        </p:attrNameLst>
                                      </p:cBhvr>
                                      <p:tavLst>
                                        <p:tav tm="0" fmla="#ppt_w*sin(2.5*pi*$)">
                                          <p:val>
                                            <p:fltVal val="0"/>
                                          </p:val>
                                        </p:tav>
                                        <p:tav tm="100000">
                                          <p:val>
                                            <p:fltVal val="1"/>
                                          </p:val>
                                        </p:tav>
                                      </p:tavLst>
                                    </p:anim>
                                    <p:anim calcmode="lin" valueType="num">
                                      <p:cBhvr>
                                        <p:cTn id="48" dur="2000" fill="hold"/>
                                        <p:tgtEl>
                                          <p:spTgt spid="4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AE9BB8B-57D4-4CDE-B624-06DC95DE6A90}"/>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Costo annuale* delle perdite d’aria</a:t>
            </a:r>
          </a:p>
        </p:txBody>
      </p:sp>
      <p:pic>
        <p:nvPicPr>
          <p:cNvPr id="5" name="Immagine 4" descr="LOGO_EDISON.png">
            <a:extLst>
              <a:ext uri="{FF2B5EF4-FFF2-40B4-BE49-F238E27FC236}">
                <a16:creationId xmlns:a16="http://schemas.microsoft.com/office/drawing/2014/main" id="{30D2BBF6-1407-4C79-A298-878050849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1C5F5D39-F2C3-45BD-A05C-D87658F17688}"/>
              </a:ext>
            </a:extLst>
          </p:cNvPr>
          <p:cNvSpPr txBox="1"/>
          <p:nvPr/>
        </p:nvSpPr>
        <p:spPr>
          <a:xfrm>
            <a:off x="455322" y="5541331"/>
            <a:ext cx="7452545" cy="338554"/>
          </a:xfrm>
          <a:prstGeom prst="rect">
            <a:avLst/>
          </a:prstGeom>
          <a:noFill/>
        </p:spPr>
        <p:txBody>
          <a:bodyPr wrap="square">
            <a:spAutoFit/>
          </a:bodyPr>
          <a:lstStyle/>
          <a:p>
            <a:pPr marL="0" indent="0">
              <a:buNone/>
            </a:pPr>
            <a:r>
              <a:rPr lang="it-IT" sz="1600" dirty="0">
                <a:solidFill>
                  <a:srgbClr val="777877"/>
                </a:solidFill>
                <a:latin typeface="Calibri"/>
              </a:rPr>
              <a:t>* (considerando 8.760 ore di funzionamento all’anno a un costo di 0,07 € al kWh a7 bar) </a:t>
            </a:r>
          </a:p>
        </p:txBody>
      </p:sp>
      <p:sp>
        <p:nvSpPr>
          <p:cNvPr id="9" name="Rectangle 2">
            <a:extLst>
              <a:ext uri="{FF2B5EF4-FFF2-40B4-BE49-F238E27FC236}">
                <a16:creationId xmlns:a16="http://schemas.microsoft.com/office/drawing/2014/main" id="{A3DFDC20-41DF-4719-858F-6FD358C2B166}"/>
              </a:ext>
            </a:extLst>
          </p:cNvPr>
          <p:cNvSpPr txBox="1">
            <a:spLocks noChangeArrowheads="1"/>
          </p:cNvSpPr>
          <p:nvPr/>
        </p:nvSpPr>
        <p:spPr bwMode="auto">
          <a:xfrm>
            <a:off x="1766714" y="1753912"/>
            <a:ext cx="4993914"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it-IT" sz="2400" dirty="0">
                <a:solidFill>
                  <a:srgbClr val="777877"/>
                </a:solidFill>
                <a:latin typeface="Calibri"/>
                <a:ea typeface="+mn-ea"/>
                <a:cs typeface="+mn-cs"/>
              </a:rPr>
              <a:t>Foro di 3mm = 12 l/s =</a:t>
            </a:r>
            <a:endParaRPr lang="it-IT" sz="2400" b="1" dirty="0">
              <a:solidFill>
                <a:srgbClr val="777877"/>
              </a:solidFill>
              <a:latin typeface="Calibri"/>
              <a:ea typeface="+mn-ea"/>
              <a:cs typeface="+mn-cs"/>
            </a:endParaRPr>
          </a:p>
        </p:txBody>
      </p:sp>
      <p:sp>
        <p:nvSpPr>
          <p:cNvPr id="10" name="Rectangle 2">
            <a:extLst>
              <a:ext uri="{FF2B5EF4-FFF2-40B4-BE49-F238E27FC236}">
                <a16:creationId xmlns:a16="http://schemas.microsoft.com/office/drawing/2014/main" id="{63969042-74F6-4765-9F78-3D52FD2CA9EC}"/>
              </a:ext>
            </a:extLst>
          </p:cNvPr>
          <p:cNvSpPr txBox="1">
            <a:spLocks noChangeArrowheads="1"/>
          </p:cNvSpPr>
          <p:nvPr/>
        </p:nvSpPr>
        <p:spPr bwMode="auto">
          <a:xfrm>
            <a:off x="1766713" y="2963371"/>
            <a:ext cx="4993914"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it-IT" sz="2400" dirty="0">
                <a:solidFill>
                  <a:srgbClr val="777877"/>
                </a:solidFill>
                <a:latin typeface="Calibri"/>
                <a:ea typeface="+mn-ea"/>
                <a:cs typeface="+mn-cs"/>
              </a:rPr>
              <a:t>Foro di 6mm = 47 l/s =</a:t>
            </a:r>
            <a:endParaRPr lang="it-IT" sz="2400" b="1" dirty="0">
              <a:solidFill>
                <a:srgbClr val="777877"/>
              </a:solidFill>
              <a:latin typeface="Calibri"/>
              <a:ea typeface="+mn-ea"/>
              <a:cs typeface="+mn-cs"/>
            </a:endParaRPr>
          </a:p>
        </p:txBody>
      </p:sp>
      <p:sp>
        <p:nvSpPr>
          <p:cNvPr id="11" name="Rectangle 2">
            <a:extLst>
              <a:ext uri="{FF2B5EF4-FFF2-40B4-BE49-F238E27FC236}">
                <a16:creationId xmlns:a16="http://schemas.microsoft.com/office/drawing/2014/main" id="{06BC0764-1F60-4953-BB4A-7609AA8FDD43}"/>
              </a:ext>
            </a:extLst>
          </p:cNvPr>
          <p:cNvSpPr txBox="1">
            <a:spLocks noChangeArrowheads="1"/>
          </p:cNvSpPr>
          <p:nvPr/>
        </p:nvSpPr>
        <p:spPr bwMode="auto">
          <a:xfrm>
            <a:off x="1766711" y="4005289"/>
            <a:ext cx="5417250"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it-IT" sz="2400" dirty="0">
                <a:solidFill>
                  <a:srgbClr val="777877"/>
                </a:solidFill>
                <a:latin typeface="Calibri"/>
                <a:ea typeface="+mn-ea"/>
                <a:cs typeface="+mn-cs"/>
              </a:rPr>
              <a:t>Foro di 9mm = 108 l/s =</a:t>
            </a:r>
            <a:endParaRPr lang="it-IT" sz="2400" b="1" dirty="0">
              <a:solidFill>
                <a:srgbClr val="777877"/>
              </a:solidFill>
              <a:latin typeface="Calibri"/>
              <a:ea typeface="+mn-ea"/>
              <a:cs typeface="+mn-cs"/>
            </a:endParaRPr>
          </a:p>
        </p:txBody>
      </p:sp>
      <p:sp>
        <p:nvSpPr>
          <p:cNvPr id="18" name="Rettangolo 17">
            <a:extLst>
              <a:ext uri="{FF2B5EF4-FFF2-40B4-BE49-F238E27FC236}">
                <a16:creationId xmlns:a16="http://schemas.microsoft.com/office/drawing/2014/main" id="{24D0FA3C-1634-4957-87CB-25C81B2E9D8B}"/>
              </a:ext>
            </a:extLst>
          </p:cNvPr>
          <p:cNvSpPr/>
          <p:nvPr/>
        </p:nvSpPr>
        <p:spPr>
          <a:xfrm>
            <a:off x="10695300" y="6275771"/>
            <a:ext cx="1307602" cy="276999"/>
          </a:xfrm>
          <a:prstGeom prst="rect">
            <a:avLst/>
          </a:prstGeom>
        </p:spPr>
        <p:txBody>
          <a:bodyPr wrap="none">
            <a:spAutoFit/>
          </a:bodyPr>
          <a:lstStyle/>
          <a:p>
            <a:r>
              <a:rPr lang="it-IT" sz="1200" dirty="0">
                <a:solidFill>
                  <a:srgbClr val="777877"/>
                </a:solidFill>
                <a:latin typeface="Calibri"/>
              </a:rPr>
              <a:t>Fonte Atlas </a:t>
            </a:r>
            <a:r>
              <a:rPr lang="it-IT" sz="1200" dirty="0" err="1">
                <a:solidFill>
                  <a:srgbClr val="777877"/>
                </a:solidFill>
                <a:latin typeface="Calibri"/>
              </a:rPr>
              <a:t>Copco</a:t>
            </a:r>
            <a:endParaRPr lang="it-IT" sz="1200" dirty="0">
              <a:solidFill>
                <a:srgbClr val="777877"/>
              </a:solidFill>
              <a:latin typeface="Calibri"/>
            </a:endParaRPr>
          </a:p>
        </p:txBody>
      </p:sp>
      <p:pic>
        <p:nvPicPr>
          <p:cNvPr id="2" name="Elemento grafico 1">
            <a:extLst>
              <a:ext uri="{FF2B5EF4-FFF2-40B4-BE49-F238E27FC236}">
                <a16:creationId xmlns:a16="http://schemas.microsoft.com/office/drawing/2014/main" id="{41E01040-3464-41DD-AE0C-F519AF07F2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9027" y="1239418"/>
            <a:ext cx="1506114" cy="951230"/>
          </a:xfrm>
          <a:prstGeom prst="rect">
            <a:avLst/>
          </a:prstGeom>
        </p:spPr>
      </p:pic>
      <p:pic>
        <p:nvPicPr>
          <p:cNvPr id="7" name="Elemento grafico 6">
            <a:extLst>
              <a:ext uri="{FF2B5EF4-FFF2-40B4-BE49-F238E27FC236}">
                <a16:creationId xmlns:a16="http://schemas.microsoft.com/office/drawing/2014/main" id="{33322242-F33D-489D-B057-1037157B3B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60969" y="2525046"/>
            <a:ext cx="2215928" cy="1010521"/>
          </a:xfrm>
          <a:prstGeom prst="rect">
            <a:avLst/>
          </a:prstGeom>
        </p:spPr>
      </p:pic>
      <p:pic>
        <p:nvPicPr>
          <p:cNvPr id="12" name="Elemento grafico 11">
            <a:extLst>
              <a:ext uri="{FF2B5EF4-FFF2-40B4-BE49-F238E27FC236}">
                <a16:creationId xmlns:a16="http://schemas.microsoft.com/office/drawing/2014/main" id="{D374189C-07A4-418B-A56E-CFE9CD3F11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60969" y="3747693"/>
            <a:ext cx="2840223" cy="1207911"/>
          </a:xfrm>
          <a:prstGeom prst="rect">
            <a:avLst/>
          </a:prstGeom>
        </p:spPr>
      </p:pic>
      <p:sp>
        <p:nvSpPr>
          <p:cNvPr id="19" name="CasellaDiTesto 18">
            <a:extLst>
              <a:ext uri="{FF2B5EF4-FFF2-40B4-BE49-F238E27FC236}">
                <a16:creationId xmlns:a16="http://schemas.microsoft.com/office/drawing/2014/main" id="{E68534BD-E43E-4993-8AFF-A5DE895333A3}"/>
              </a:ext>
            </a:extLst>
          </p:cNvPr>
          <p:cNvSpPr txBox="1"/>
          <p:nvPr/>
        </p:nvSpPr>
        <p:spPr>
          <a:xfrm>
            <a:off x="4848114" y="1543182"/>
            <a:ext cx="406400" cy="646331"/>
          </a:xfrm>
          <a:prstGeom prst="rect">
            <a:avLst/>
          </a:prstGeom>
          <a:noFill/>
        </p:spPr>
        <p:txBody>
          <a:bodyPr wrap="square">
            <a:spAutoFit/>
          </a:bodyPr>
          <a:lstStyle/>
          <a:p>
            <a:r>
              <a:rPr lang="it-IT" sz="3600" b="1" dirty="0">
                <a:solidFill>
                  <a:srgbClr val="777877"/>
                </a:solidFill>
                <a:latin typeface="Calibri"/>
                <a:ea typeface="+mn-ea"/>
                <a:cs typeface="+mn-cs"/>
              </a:rPr>
              <a:t>€</a:t>
            </a:r>
            <a:endParaRPr lang="it-IT" sz="3600" dirty="0"/>
          </a:p>
        </p:txBody>
      </p:sp>
      <p:sp>
        <p:nvSpPr>
          <p:cNvPr id="20" name="CasellaDiTesto 19">
            <a:extLst>
              <a:ext uri="{FF2B5EF4-FFF2-40B4-BE49-F238E27FC236}">
                <a16:creationId xmlns:a16="http://schemas.microsoft.com/office/drawing/2014/main" id="{5D2D3F8B-9BE2-412A-B0F3-86D2B38F80F3}"/>
              </a:ext>
            </a:extLst>
          </p:cNvPr>
          <p:cNvSpPr txBox="1"/>
          <p:nvPr/>
        </p:nvSpPr>
        <p:spPr>
          <a:xfrm>
            <a:off x="4848114" y="2755837"/>
            <a:ext cx="406400" cy="646331"/>
          </a:xfrm>
          <a:prstGeom prst="rect">
            <a:avLst/>
          </a:prstGeom>
          <a:noFill/>
        </p:spPr>
        <p:txBody>
          <a:bodyPr wrap="square">
            <a:spAutoFit/>
          </a:bodyPr>
          <a:lstStyle/>
          <a:p>
            <a:r>
              <a:rPr lang="it-IT" sz="3600" b="1" dirty="0">
                <a:solidFill>
                  <a:srgbClr val="777877"/>
                </a:solidFill>
                <a:latin typeface="Calibri"/>
                <a:ea typeface="+mn-ea"/>
                <a:cs typeface="+mn-cs"/>
              </a:rPr>
              <a:t>€</a:t>
            </a:r>
            <a:endParaRPr lang="it-IT" sz="3600" dirty="0"/>
          </a:p>
        </p:txBody>
      </p:sp>
      <p:sp>
        <p:nvSpPr>
          <p:cNvPr id="21" name="CasellaDiTesto 20">
            <a:extLst>
              <a:ext uri="{FF2B5EF4-FFF2-40B4-BE49-F238E27FC236}">
                <a16:creationId xmlns:a16="http://schemas.microsoft.com/office/drawing/2014/main" id="{8124DD60-CC38-46E8-A297-2AC3576325E9}"/>
              </a:ext>
            </a:extLst>
          </p:cNvPr>
          <p:cNvSpPr txBox="1"/>
          <p:nvPr/>
        </p:nvSpPr>
        <p:spPr>
          <a:xfrm>
            <a:off x="4852341" y="4028482"/>
            <a:ext cx="406400" cy="646331"/>
          </a:xfrm>
          <a:prstGeom prst="rect">
            <a:avLst/>
          </a:prstGeom>
          <a:noFill/>
        </p:spPr>
        <p:txBody>
          <a:bodyPr wrap="square">
            <a:spAutoFit/>
          </a:bodyPr>
          <a:lstStyle/>
          <a:p>
            <a:r>
              <a:rPr lang="it-IT" sz="3600" b="1" dirty="0">
                <a:solidFill>
                  <a:srgbClr val="777877"/>
                </a:solidFill>
                <a:latin typeface="Calibri"/>
                <a:ea typeface="+mn-ea"/>
                <a:cs typeface="+mn-cs"/>
              </a:rPr>
              <a:t>€</a:t>
            </a:r>
            <a:endParaRPr lang="it-IT" sz="3600" dirty="0"/>
          </a:p>
        </p:txBody>
      </p:sp>
      <p:pic>
        <p:nvPicPr>
          <p:cNvPr id="15" name="Immagine 14">
            <a:extLst>
              <a:ext uri="{FF2B5EF4-FFF2-40B4-BE49-F238E27FC236}">
                <a16:creationId xmlns:a16="http://schemas.microsoft.com/office/drawing/2014/main" id="{47A9C02E-A5D9-4BCC-A862-DAEA4A49A1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50429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1A0AD92-EA06-4898-A00E-E07B9F1FC884}"/>
              </a:ext>
            </a:extLst>
          </p:cNvPr>
          <p:cNvSpPr txBox="1">
            <a:spLocks noChangeArrowheads="1"/>
          </p:cNvSpPr>
          <p:nvPr/>
        </p:nvSpPr>
        <p:spPr bwMode="auto">
          <a:xfrm>
            <a:off x="-82310" y="75784"/>
            <a:ext cx="10453977"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macchine durante i periodi non lavorativi</a:t>
            </a:r>
          </a:p>
        </p:txBody>
      </p:sp>
      <p:sp>
        <p:nvSpPr>
          <p:cNvPr id="5" name="Rectangle 2">
            <a:extLst>
              <a:ext uri="{FF2B5EF4-FFF2-40B4-BE49-F238E27FC236}">
                <a16:creationId xmlns:a16="http://schemas.microsoft.com/office/drawing/2014/main" id="{EA8BF2F0-C513-4C1E-A6D8-36CA4E08F128}"/>
              </a:ext>
            </a:extLst>
          </p:cNvPr>
          <p:cNvSpPr txBox="1">
            <a:spLocks noChangeArrowheads="1"/>
          </p:cNvSpPr>
          <p:nvPr/>
        </p:nvSpPr>
        <p:spPr bwMode="auto">
          <a:xfrm>
            <a:off x="1677818" y="1094950"/>
            <a:ext cx="3749315" cy="34177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400" dirty="0">
                <a:solidFill>
                  <a:srgbClr val="777877"/>
                </a:solidFill>
                <a:latin typeface="Calibri"/>
                <a:ea typeface="+mn-ea"/>
                <a:cs typeface="+mn-cs"/>
              </a:rPr>
              <a:t>Per ridurre sensibilmente i consumi legati all’energia elettrica diventa fondamentale lo spegnimento di tutti i macchinari quando questi non servono, ovvero nei periodi non lavorativi. Per periodi non lavorativi si intenda non solo le festività, i ponti, le ferie ed il finesettimana ma anche le pause tra turni o le pause pranzo. Ogni qualvolta, quindi, il macchinario non viene utilizzato.</a:t>
            </a:r>
          </a:p>
          <a:p>
            <a:pPr algn="just"/>
            <a:endParaRPr lang="it-IT" sz="1400" dirty="0">
              <a:solidFill>
                <a:srgbClr val="777877"/>
              </a:solidFill>
              <a:latin typeface="Calibri"/>
              <a:ea typeface="+mn-ea"/>
              <a:cs typeface="+mn-cs"/>
            </a:endParaRPr>
          </a:p>
          <a:p>
            <a:pPr algn="just"/>
            <a:r>
              <a:rPr lang="it-IT" sz="1400" dirty="0">
                <a:solidFill>
                  <a:srgbClr val="777877"/>
                </a:solidFill>
                <a:latin typeface="Calibri"/>
                <a:ea typeface="+mn-ea"/>
                <a:cs typeface="+mn-cs"/>
              </a:rPr>
              <a:t>In caso di macchinari che non possano essere spente completamente si deve valutare la possibilità di lasciarle in stand-by oppure di fermare eventuali utenze non necessarie.</a:t>
            </a:r>
            <a:endParaRPr lang="it-IT" altLang="it-IT" sz="1400" dirty="0">
              <a:solidFill>
                <a:srgbClr val="777877"/>
              </a:solidFill>
              <a:latin typeface="Calibri"/>
              <a:ea typeface="+mn-ea"/>
              <a:cs typeface="+mn-cs"/>
            </a:endParaRPr>
          </a:p>
          <a:p>
            <a:pPr algn="just" eaLnBrk="1" hangingPunct="1">
              <a:buFont typeface="Webdings" panose="05030102010509060703" pitchFamily="18" charset="2"/>
              <a:buNone/>
            </a:pPr>
            <a:endParaRPr lang="it-IT" sz="1600" dirty="0">
              <a:solidFill>
                <a:srgbClr val="777877"/>
              </a:solidFill>
              <a:latin typeface="Calibri"/>
              <a:ea typeface="+mn-ea"/>
              <a:cs typeface="+mn-cs"/>
            </a:endParaRPr>
          </a:p>
        </p:txBody>
      </p:sp>
      <p:sp>
        <p:nvSpPr>
          <p:cNvPr id="6" name="CasellaDiTesto 5">
            <a:extLst>
              <a:ext uri="{FF2B5EF4-FFF2-40B4-BE49-F238E27FC236}">
                <a16:creationId xmlns:a16="http://schemas.microsoft.com/office/drawing/2014/main" id="{9B1E471C-0999-47CB-B9E5-57963C2396BF}"/>
              </a:ext>
            </a:extLst>
          </p:cNvPr>
          <p:cNvSpPr txBox="1"/>
          <p:nvPr/>
        </p:nvSpPr>
        <p:spPr>
          <a:xfrm>
            <a:off x="1677818" y="1116547"/>
            <a:ext cx="1293982"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1">
                    <a:lumMod val="50000"/>
                  </a:schemeClr>
                </a:solidFill>
                <a:latin typeface="Calibri"/>
                <a:ea typeface="+mn-ea"/>
                <a:cs typeface="+mn-cs"/>
              </a:rPr>
              <a:t>STANDARD</a:t>
            </a:r>
          </a:p>
        </p:txBody>
      </p:sp>
      <p:sp>
        <p:nvSpPr>
          <p:cNvPr id="7" name="Rectangle 2">
            <a:extLst>
              <a:ext uri="{FF2B5EF4-FFF2-40B4-BE49-F238E27FC236}">
                <a16:creationId xmlns:a16="http://schemas.microsoft.com/office/drawing/2014/main" id="{BFBBEA45-DE51-4AE4-B4C1-6D66B52E4EDC}"/>
              </a:ext>
            </a:extLst>
          </p:cNvPr>
          <p:cNvSpPr txBox="1">
            <a:spLocks noChangeArrowheads="1"/>
          </p:cNvSpPr>
          <p:nvPr/>
        </p:nvSpPr>
        <p:spPr bwMode="auto">
          <a:xfrm>
            <a:off x="7096108" y="1585215"/>
            <a:ext cx="4313525" cy="46631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400" dirty="0">
                <a:solidFill>
                  <a:srgbClr val="777877"/>
                </a:solidFill>
                <a:latin typeface="Calibri"/>
                <a:ea typeface="+mn-ea"/>
                <a:cs typeface="+mn-cs"/>
              </a:rPr>
              <a:t>Il controllo dello spegnimento o messa in stand-by dei macchinari durante i periodi non lavorativi avverrà nelle seguenti modalità:</a:t>
            </a:r>
          </a:p>
          <a:p>
            <a:pPr algn="just"/>
            <a:endParaRPr lang="it-IT" sz="1400" dirty="0">
              <a:solidFill>
                <a:srgbClr val="777877"/>
              </a:solidFill>
              <a:latin typeface="Calibri"/>
              <a:ea typeface="+mn-ea"/>
              <a:cs typeface="+mn-cs"/>
            </a:endParaRPr>
          </a:p>
          <a:p>
            <a:pPr marL="285750" indent="-285750" algn="l">
              <a:buFont typeface="Arial" panose="020B0604020202020204" pitchFamily="34" charset="0"/>
              <a:buChar char="•"/>
            </a:pPr>
            <a:r>
              <a:rPr lang="it-IT" sz="1400" b="1" dirty="0">
                <a:solidFill>
                  <a:srgbClr val="777877"/>
                </a:solidFill>
                <a:latin typeface="Calibri"/>
                <a:ea typeface="+mn-ea"/>
                <a:cs typeface="+mn-cs"/>
              </a:rPr>
              <a:t>Step 1</a:t>
            </a:r>
            <a:br>
              <a:rPr lang="it-IT" sz="1400" b="1" dirty="0">
                <a:solidFill>
                  <a:srgbClr val="777877"/>
                </a:solidFill>
                <a:latin typeface="Calibri"/>
                <a:ea typeface="+mn-ea"/>
                <a:cs typeface="+mn-cs"/>
              </a:rPr>
            </a:br>
            <a:r>
              <a:rPr lang="it-IT" sz="1400" dirty="0">
                <a:solidFill>
                  <a:srgbClr val="777877"/>
                </a:solidFill>
                <a:latin typeface="Calibri"/>
                <a:ea typeface="+mn-ea"/>
                <a:cs typeface="+mn-cs"/>
              </a:rPr>
              <a:t>Manualmente, fintanto che non si provvederà ad una sua automatizzazione, si procederà allo spegnimento dei macchinari quando non necessari. Il diretto interessato dell’operazione dovrà essere l’individuo che per ultimo ha utilizzato la macchina. Si può pensare di sensibilizzare il personale mediante l’applicazione di cartelli e promemoria nei punti di maggior interesse ed istituire eventualmente delle ronde di controllo.</a:t>
            </a:r>
          </a:p>
          <a:p>
            <a:pPr marL="285750" indent="-285750" algn="just">
              <a:buFont typeface="Arial" panose="020B0604020202020204" pitchFamily="34" charset="0"/>
              <a:buChar char="•"/>
            </a:pPr>
            <a:endParaRPr lang="it-IT" sz="1400" dirty="0">
              <a:solidFill>
                <a:srgbClr val="777877"/>
              </a:solidFill>
              <a:latin typeface="Calibri"/>
              <a:ea typeface="+mn-ea"/>
              <a:cs typeface="+mn-cs"/>
            </a:endParaRPr>
          </a:p>
          <a:p>
            <a:pPr marL="285750" indent="-285750" algn="l">
              <a:buFont typeface="Arial" panose="020B0604020202020204" pitchFamily="34" charset="0"/>
              <a:buChar char="•"/>
            </a:pPr>
            <a:r>
              <a:rPr lang="it-IT" sz="1400" b="1" dirty="0">
                <a:solidFill>
                  <a:srgbClr val="777877"/>
                </a:solidFill>
                <a:latin typeface="Calibri"/>
                <a:ea typeface="+mn-ea"/>
                <a:cs typeface="+mn-cs"/>
              </a:rPr>
              <a:t>Step 2</a:t>
            </a:r>
            <a:br>
              <a:rPr lang="it-IT" sz="1400" b="1" dirty="0">
                <a:solidFill>
                  <a:srgbClr val="777877"/>
                </a:solidFill>
                <a:latin typeface="Calibri"/>
                <a:ea typeface="+mn-ea"/>
                <a:cs typeface="+mn-cs"/>
              </a:rPr>
            </a:br>
            <a:r>
              <a:rPr lang="it-IT" sz="1400" dirty="0">
                <a:solidFill>
                  <a:srgbClr val="777877"/>
                </a:solidFill>
                <a:latin typeface="Calibri"/>
                <a:ea typeface="+mn-ea"/>
                <a:cs typeface="+mn-cs"/>
              </a:rPr>
              <a:t>Automaticamente con l’installazione di unità PLC che, tramite un interruttore generale ed interfacciate mediante opportuno clock, interromperanno l’alimentazione elettrica di gruppi di macchinari quando non necessari. Assicurarsi che la linea di alimentazione del sistema automatico sia sempre connessa ad una linea di distribuzione elettrica sempre attiva.</a:t>
            </a:r>
          </a:p>
        </p:txBody>
      </p:sp>
      <p:sp>
        <p:nvSpPr>
          <p:cNvPr id="8" name="CasellaDiTesto 7">
            <a:extLst>
              <a:ext uri="{FF2B5EF4-FFF2-40B4-BE49-F238E27FC236}">
                <a16:creationId xmlns:a16="http://schemas.microsoft.com/office/drawing/2014/main" id="{DA2FFC7D-370E-4E95-9754-686395625A35}"/>
              </a:ext>
            </a:extLst>
          </p:cNvPr>
          <p:cNvSpPr txBox="1"/>
          <p:nvPr/>
        </p:nvSpPr>
        <p:spPr>
          <a:xfrm>
            <a:off x="7096108" y="1116547"/>
            <a:ext cx="1539893"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6">
                    <a:lumMod val="75000"/>
                  </a:schemeClr>
                </a:solidFill>
                <a:latin typeface="Calibri"/>
                <a:ea typeface="+mn-ea"/>
                <a:cs typeface="+mn-cs"/>
              </a:rPr>
              <a:t>LINEA GUIDA</a:t>
            </a:r>
          </a:p>
        </p:txBody>
      </p:sp>
      <p:sp>
        <p:nvSpPr>
          <p:cNvPr id="18" name="Freeform 229">
            <a:extLst>
              <a:ext uri="{FF2B5EF4-FFF2-40B4-BE49-F238E27FC236}">
                <a16:creationId xmlns:a16="http://schemas.microsoft.com/office/drawing/2014/main" id="{E49B1C99-D146-4537-82F0-EF91AE58A777}"/>
              </a:ext>
            </a:extLst>
          </p:cNvPr>
          <p:cNvSpPr>
            <a:spLocks noEditPoints="1"/>
          </p:cNvSpPr>
          <p:nvPr/>
        </p:nvSpPr>
        <p:spPr bwMode="auto">
          <a:xfrm>
            <a:off x="575048" y="1157351"/>
            <a:ext cx="989710" cy="1212305"/>
          </a:xfrm>
          <a:custGeom>
            <a:avLst/>
            <a:gdLst>
              <a:gd name="T0" fmla="*/ 15222 w 345"/>
              <a:gd name="T1" fmla="*/ 1341384 h 422"/>
              <a:gd name="T2" fmla="*/ 68497 w 345"/>
              <a:gd name="T3" fmla="*/ 346778 h 422"/>
              <a:gd name="T4" fmla="*/ 163632 w 345"/>
              <a:gd name="T5" fmla="*/ 335346 h 422"/>
              <a:gd name="T6" fmla="*/ 243546 w 345"/>
              <a:gd name="T7" fmla="*/ 1326141 h 422"/>
              <a:gd name="T8" fmla="*/ 1175869 w 345"/>
              <a:gd name="T9" fmla="*/ 1596705 h 422"/>
              <a:gd name="T10" fmla="*/ 1164452 w 345"/>
              <a:gd name="T11" fmla="*/ 1383303 h 422"/>
              <a:gd name="T12" fmla="*/ 0 w 345"/>
              <a:gd name="T13" fmla="*/ 1394735 h 422"/>
              <a:gd name="T14" fmla="*/ 11416 w 345"/>
              <a:gd name="T15" fmla="*/ 1608137 h 422"/>
              <a:gd name="T16" fmla="*/ 1175869 w 345"/>
              <a:gd name="T17" fmla="*/ 1596705 h 422"/>
              <a:gd name="T18" fmla="*/ 251156 w 345"/>
              <a:gd name="T19" fmla="*/ 163862 h 422"/>
              <a:gd name="T20" fmla="*/ 1008431 w 345"/>
              <a:gd name="T21" fmla="*/ 64783 h 422"/>
              <a:gd name="T22" fmla="*/ 1312863 w 345"/>
              <a:gd name="T23" fmla="*/ 68594 h 422"/>
              <a:gd name="T24" fmla="*/ 1008431 w 345"/>
              <a:gd name="T25" fmla="*/ 15243 h 422"/>
              <a:gd name="T26" fmla="*/ 235935 w 345"/>
              <a:gd name="T27" fmla="*/ 133376 h 422"/>
              <a:gd name="T28" fmla="*/ 121773 w 345"/>
              <a:gd name="T29" fmla="*/ 301049 h 422"/>
              <a:gd name="T30" fmla="*/ 190270 w 345"/>
              <a:gd name="T31" fmla="*/ 270563 h 422"/>
              <a:gd name="T32" fmla="*/ 879047 w 345"/>
              <a:gd name="T33" fmla="*/ 232456 h 422"/>
              <a:gd name="T34" fmla="*/ 707804 w 345"/>
              <a:gd name="T35" fmla="*/ 209591 h 422"/>
              <a:gd name="T36" fmla="*/ 285405 w 345"/>
              <a:gd name="T37" fmla="*/ 217213 h 422"/>
              <a:gd name="T38" fmla="*/ 156021 w 345"/>
              <a:gd name="T39" fmla="*/ 289617 h 422"/>
              <a:gd name="T40" fmla="*/ 1175869 w 345"/>
              <a:gd name="T41" fmla="*/ 788825 h 422"/>
              <a:gd name="T42" fmla="*/ 1175869 w 345"/>
              <a:gd name="T43" fmla="*/ 1318520 h 422"/>
              <a:gd name="T44" fmla="*/ 315848 w 345"/>
              <a:gd name="T45" fmla="*/ 1341384 h 422"/>
              <a:gd name="T46" fmla="*/ 293016 w 345"/>
              <a:gd name="T47" fmla="*/ 1017471 h 422"/>
              <a:gd name="T48" fmla="*/ 570810 w 345"/>
              <a:gd name="T49" fmla="*/ 777393 h 422"/>
              <a:gd name="T50" fmla="*/ 586032 w 345"/>
              <a:gd name="T51" fmla="*/ 1006038 h 422"/>
              <a:gd name="T52" fmla="*/ 882853 w 345"/>
              <a:gd name="T53" fmla="*/ 788825 h 422"/>
              <a:gd name="T54" fmla="*/ 1156842 w 345"/>
              <a:gd name="T55" fmla="*/ 777393 h 422"/>
              <a:gd name="T56" fmla="*/ 490897 w 345"/>
              <a:gd name="T57" fmla="*/ 1044146 h 422"/>
              <a:gd name="T58" fmla="*/ 388151 w 345"/>
              <a:gd name="T59" fmla="*/ 1238494 h 422"/>
              <a:gd name="T60" fmla="*/ 490897 w 345"/>
              <a:gd name="T61" fmla="*/ 1044146 h 422"/>
              <a:gd name="T62" fmla="*/ 684972 w 345"/>
              <a:gd name="T63" fmla="*/ 1044146 h 422"/>
              <a:gd name="T64" fmla="*/ 783912 w 345"/>
              <a:gd name="T65" fmla="*/ 1238494 h 422"/>
              <a:gd name="T66" fmla="*/ 1080734 w 345"/>
              <a:gd name="T67" fmla="*/ 1044146 h 422"/>
              <a:gd name="T68" fmla="*/ 981793 w 345"/>
              <a:gd name="T69" fmla="*/ 1238494 h 422"/>
              <a:gd name="T70" fmla="*/ 1080734 w 345"/>
              <a:gd name="T71" fmla="*/ 1044146 h 4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5" h="422">
                <a:moveTo>
                  <a:pt x="61" y="352"/>
                </a:moveTo>
                <a:cubicBezTo>
                  <a:pt x="4" y="352"/>
                  <a:pt x="4" y="352"/>
                  <a:pt x="4" y="352"/>
                </a:cubicBezTo>
                <a:cubicBezTo>
                  <a:pt x="2" y="352"/>
                  <a:pt x="0" y="350"/>
                  <a:pt x="0" y="348"/>
                </a:cubicBezTo>
                <a:cubicBezTo>
                  <a:pt x="18" y="91"/>
                  <a:pt x="18" y="91"/>
                  <a:pt x="18" y="91"/>
                </a:cubicBezTo>
                <a:cubicBezTo>
                  <a:pt x="18" y="90"/>
                  <a:pt x="20" y="88"/>
                  <a:pt x="22" y="88"/>
                </a:cubicBezTo>
                <a:cubicBezTo>
                  <a:pt x="43" y="88"/>
                  <a:pt x="43" y="88"/>
                  <a:pt x="43" y="88"/>
                </a:cubicBezTo>
                <a:cubicBezTo>
                  <a:pt x="45" y="88"/>
                  <a:pt x="46" y="90"/>
                  <a:pt x="46" y="91"/>
                </a:cubicBezTo>
                <a:cubicBezTo>
                  <a:pt x="64" y="348"/>
                  <a:pt x="64" y="348"/>
                  <a:pt x="64" y="348"/>
                </a:cubicBezTo>
                <a:cubicBezTo>
                  <a:pt x="64" y="350"/>
                  <a:pt x="63" y="352"/>
                  <a:pt x="61" y="352"/>
                </a:cubicBezTo>
                <a:close/>
                <a:moveTo>
                  <a:pt x="309" y="419"/>
                </a:moveTo>
                <a:cubicBezTo>
                  <a:pt x="309" y="366"/>
                  <a:pt x="309" y="366"/>
                  <a:pt x="309" y="366"/>
                </a:cubicBezTo>
                <a:cubicBezTo>
                  <a:pt x="309" y="364"/>
                  <a:pt x="308" y="363"/>
                  <a:pt x="306" y="363"/>
                </a:cubicBezTo>
                <a:cubicBezTo>
                  <a:pt x="3" y="363"/>
                  <a:pt x="3" y="363"/>
                  <a:pt x="3" y="363"/>
                </a:cubicBezTo>
                <a:cubicBezTo>
                  <a:pt x="2" y="363"/>
                  <a:pt x="0" y="364"/>
                  <a:pt x="0" y="366"/>
                </a:cubicBezTo>
                <a:cubicBezTo>
                  <a:pt x="0" y="419"/>
                  <a:pt x="0" y="419"/>
                  <a:pt x="0" y="419"/>
                </a:cubicBezTo>
                <a:cubicBezTo>
                  <a:pt x="0" y="421"/>
                  <a:pt x="2" y="422"/>
                  <a:pt x="3" y="422"/>
                </a:cubicBezTo>
                <a:cubicBezTo>
                  <a:pt x="306" y="422"/>
                  <a:pt x="306" y="422"/>
                  <a:pt x="306" y="422"/>
                </a:cubicBezTo>
                <a:cubicBezTo>
                  <a:pt x="308" y="422"/>
                  <a:pt x="309" y="421"/>
                  <a:pt x="309" y="419"/>
                </a:cubicBezTo>
                <a:close/>
                <a:moveTo>
                  <a:pt x="38" y="66"/>
                </a:moveTo>
                <a:cubicBezTo>
                  <a:pt x="43" y="58"/>
                  <a:pt x="52" y="49"/>
                  <a:pt x="66" y="43"/>
                </a:cubicBezTo>
                <a:cubicBezTo>
                  <a:pt x="107" y="26"/>
                  <a:pt x="154" y="47"/>
                  <a:pt x="197" y="35"/>
                </a:cubicBezTo>
                <a:cubicBezTo>
                  <a:pt x="220" y="28"/>
                  <a:pt x="240" y="15"/>
                  <a:pt x="265" y="17"/>
                </a:cubicBezTo>
                <a:cubicBezTo>
                  <a:pt x="287" y="18"/>
                  <a:pt x="309" y="27"/>
                  <a:pt x="331" y="23"/>
                </a:cubicBezTo>
                <a:cubicBezTo>
                  <a:pt x="336" y="22"/>
                  <a:pt x="341" y="20"/>
                  <a:pt x="345" y="18"/>
                </a:cubicBezTo>
                <a:cubicBezTo>
                  <a:pt x="340" y="19"/>
                  <a:pt x="336" y="19"/>
                  <a:pt x="331" y="19"/>
                </a:cubicBezTo>
                <a:cubicBezTo>
                  <a:pt x="308" y="19"/>
                  <a:pt x="287" y="7"/>
                  <a:pt x="265" y="4"/>
                </a:cubicBezTo>
                <a:cubicBezTo>
                  <a:pt x="240" y="0"/>
                  <a:pt x="219" y="11"/>
                  <a:pt x="196" y="18"/>
                </a:cubicBezTo>
                <a:cubicBezTo>
                  <a:pt x="153" y="31"/>
                  <a:pt x="103" y="11"/>
                  <a:pt x="62" y="35"/>
                </a:cubicBezTo>
                <a:cubicBezTo>
                  <a:pt x="47" y="43"/>
                  <a:pt x="38" y="55"/>
                  <a:pt x="35" y="64"/>
                </a:cubicBezTo>
                <a:cubicBezTo>
                  <a:pt x="33" y="69"/>
                  <a:pt x="32" y="74"/>
                  <a:pt x="32" y="79"/>
                </a:cubicBezTo>
                <a:cubicBezTo>
                  <a:pt x="34" y="74"/>
                  <a:pt x="35" y="70"/>
                  <a:pt x="38" y="66"/>
                </a:cubicBezTo>
                <a:close/>
                <a:moveTo>
                  <a:pt x="50" y="71"/>
                </a:moveTo>
                <a:cubicBezTo>
                  <a:pt x="88" y="54"/>
                  <a:pt x="130" y="82"/>
                  <a:pt x="170" y="75"/>
                </a:cubicBezTo>
                <a:cubicBezTo>
                  <a:pt x="190" y="72"/>
                  <a:pt x="210" y="63"/>
                  <a:pt x="231" y="61"/>
                </a:cubicBezTo>
                <a:cubicBezTo>
                  <a:pt x="247" y="60"/>
                  <a:pt x="263" y="61"/>
                  <a:pt x="280" y="61"/>
                </a:cubicBezTo>
                <a:cubicBezTo>
                  <a:pt x="248" y="50"/>
                  <a:pt x="218" y="48"/>
                  <a:pt x="186" y="55"/>
                </a:cubicBezTo>
                <a:cubicBezTo>
                  <a:pt x="166" y="60"/>
                  <a:pt x="149" y="61"/>
                  <a:pt x="128" y="59"/>
                </a:cubicBezTo>
                <a:cubicBezTo>
                  <a:pt x="111" y="56"/>
                  <a:pt x="93" y="53"/>
                  <a:pt x="75" y="57"/>
                </a:cubicBezTo>
                <a:cubicBezTo>
                  <a:pt x="63" y="59"/>
                  <a:pt x="54" y="64"/>
                  <a:pt x="48" y="68"/>
                </a:cubicBezTo>
                <a:cubicBezTo>
                  <a:pt x="45" y="71"/>
                  <a:pt x="43" y="73"/>
                  <a:pt x="41" y="76"/>
                </a:cubicBezTo>
                <a:cubicBezTo>
                  <a:pt x="44" y="74"/>
                  <a:pt x="47" y="72"/>
                  <a:pt x="50" y="71"/>
                </a:cubicBezTo>
                <a:close/>
                <a:moveTo>
                  <a:pt x="309" y="207"/>
                </a:moveTo>
                <a:cubicBezTo>
                  <a:pt x="309" y="264"/>
                  <a:pt x="309" y="264"/>
                  <a:pt x="309" y="264"/>
                </a:cubicBezTo>
                <a:cubicBezTo>
                  <a:pt x="309" y="346"/>
                  <a:pt x="309" y="346"/>
                  <a:pt x="309" y="346"/>
                </a:cubicBezTo>
                <a:cubicBezTo>
                  <a:pt x="309" y="349"/>
                  <a:pt x="306" y="352"/>
                  <a:pt x="303" y="352"/>
                </a:cubicBezTo>
                <a:cubicBezTo>
                  <a:pt x="83" y="352"/>
                  <a:pt x="83" y="352"/>
                  <a:pt x="83" y="352"/>
                </a:cubicBezTo>
                <a:cubicBezTo>
                  <a:pt x="80" y="352"/>
                  <a:pt x="77" y="349"/>
                  <a:pt x="77" y="346"/>
                </a:cubicBezTo>
                <a:cubicBezTo>
                  <a:pt x="77" y="267"/>
                  <a:pt x="77" y="267"/>
                  <a:pt x="77" y="267"/>
                </a:cubicBezTo>
                <a:cubicBezTo>
                  <a:pt x="77" y="265"/>
                  <a:pt x="78" y="263"/>
                  <a:pt x="79" y="262"/>
                </a:cubicBezTo>
                <a:cubicBezTo>
                  <a:pt x="150" y="204"/>
                  <a:pt x="150" y="204"/>
                  <a:pt x="150" y="204"/>
                </a:cubicBezTo>
                <a:cubicBezTo>
                  <a:pt x="152" y="203"/>
                  <a:pt x="154" y="204"/>
                  <a:pt x="154" y="207"/>
                </a:cubicBezTo>
                <a:cubicBezTo>
                  <a:pt x="154" y="264"/>
                  <a:pt x="154" y="264"/>
                  <a:pt x="154" y="264"/>
                </a:cubicBezTo>
                <a:cubicBezTo>
                  <a:pt x="227" y="204"/>
                  <a:pt x="227" y="204"/>
                  <a:pt x="227" y="204"/>
                </a:cubicBezTo>
                <a:cubicBezTo>
                  <a:pt x="229" y="203"/>
                  <a:pt x="232" y="204"/>
                  <a:pt x="232" y="207"/>
                </a:cubicBezTo>
                <a:cubicBezTo>
                  <a:pt x="232" y="264"/>
                  <a:pt x="232" y="264"/>
                  <a:pt x="232" y="264"/>
                </a:cubicBezTo>
                <a:cubicBezTo>
                  <a:pt x="304" y="204"/>
                  <a:pt x="304" y="204"/>
                  <a:pt x="304" y="204"/>
                </a:cubicBezTo>
                <a:cubicBezTo>
                  <a:pt x="306" y="203"/>
                  <a:pt x="309" y="204"/>
                  <a:pt x="309" y="207"/>
                </a:cubicBezTo>
                <a:close/>
                <a:moveTo>
                  <a:pt x="129" y="274"/>
                </a:moveTo>
                <a:cubicBezTo>
                  <a:pt x="102" y="274"/>
                  <a:pt x="102" y="274"/>
                  <a:pt x="102" y="274"/>
                </a:cubicBezTo>
                <a:cubicBezTo>
                  <a:pt x="102" y="325"/>
                  <a:pt x="102" y="325"/>
                  <a:pt x="102" y="325"/>
                </a:cubicBezTo>
                <a:cubicBezTo>
                  <a:pt x="129" y="325"/>
                  <a:pt x="129" y="325"/>
                  <a:pt x="129" y="325"/>
                </a:cubicBezTo>
                <a:lnTo>
                  <a:pt x="129" y="274"/>
                </a:lnTo>
                <a:close/>
                <a:moveTo>
                  <a:pt x="206" y="274"/>
                </a:moveTo>
                <a:cubicBezTo>
                  <a:pt x="180" y="274"/>
                  <a:pt x="180" y="274"/>
                  <a:pt x="180" y="274"/>
                </a:cubicBezTo>
                <a:cubicBezTo>
                  <a:pt x="180" y="325"/>
                  <a:pt x="180" y="325"/>
                  <a:pt x="180" y="325"/>
                </a:cubicBezTo>
                <a:cubicBezTo>
                  <a:pt x="206" y="325"/>
                  <a:pt x="206" y="325"/>
                  <a:pt x="206" y="325"/>
                </a:cubicBezTo>
                <a:lnTo>
                  <a:pt x="206" y="274"/>
                </a:lnTo>
                <a:close/>
                <a:moveTo>
                  <a:pt x="284" y="274"/>
                </a:moveTo>
                <a:cubicBezTo>
                  <a:pt x="258" y="274"/>
                  <a:pt x="258" y="274"/>
                  <a:pt x="258" y="274"/>
                </a:cubicBezTo>
                <a:cubicBezTo>
                  <a:pt x="258" y="325"/>
                  <a:pt x="258" y="325"/>
                  <a:pt x="258" y="325"/>
                </a:cubicBezTo>
                <a:cubicBezTo>
                  <a:pt x="284" y="325"/>
                  <a:pt x="284" y="325"/>
                  <a:pt x="284" y="325"/>
                </a:cubicBezTo>
                <a:lnTo>
                  <a:pt x="284" y="274"/>
                </a:lnTo>
                <a:close/>
              </a:path>
            </a:pathLst>
          </a:custGeom>
          <a:solidFill>
            <a:schemeClr val="accent1">
              <a:lumMod val="40000"/>
              <a:lumOff val="6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endParaRPr lang="ru-RU"/>
          </a:p>
        </p:txBody>
      </p:sp>
      <p:sp>
        <p:nvSpPr>
          <p:cNvPr id="19" name="Ovale 18">
            <a:extLst>
              <a:ext uri="{FF2B5EF4-FFF2-40B4-BE49-F238E27FC236}">
                <a16:creationId xmlns:a16="http://schemas.microsoft.com/office/drawing/2014/main" id="{F060A753-1EF2-4F64-8FB7-E15C83A28C03}"/>
              </a:ext>
            </a:extLst>
          </p:cNvPr>
          <p:cNvSpPr/>
          <p:nvPr/>
        </p:nvSpPr>
        <p:spPr>
          <a:xfrm>
            <a:off x="6172200" y="1585215"/>
            <a:ext cx="810848" cy="810848"/>
          </a:xfrm>
          <a:prstGeom prst="ellipse">
            <a:avLst/>
          </a:prstGeom>
          <a:noFill/>
          <a:ln w="1016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5E6A0165-5E80-4950-942E-3F3E6155E2B8}"/>
              </a:ext>
            </a:extLst>
          </p:cNvPr>
          <p:cNvSpPr/>
          <p:nvPr/>
        </p:nvSpPr>
        <p:spPr>
          <a:xfrm>
            <a:off x="6497190" y="1427886"/>
            <a:ext cx="166078" cy="477110"/>
          </a:xfrm>
          <a:prstGeom prst="rect">
            <a:avLst/>
          </a:prstGeom>
          <a:solidFill>
            <a:schemeClr val="accent6">
              <a:lumMod val="60000"/>
              <a:lumOff val="40000"/>
            </a:schemeClr>
          </a:solidFill>
          <a:ln w="635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descr="LOGO_EDISON.png">
            <a:extLst>
              <a:ext uri="{FF2B5EF4-FFF2-40B4-BE49-F238E27FC236}">
                <a16:creationId xmlns:a16="http://schemas.microsoft.com/office/drawing/2014/main" id="{ACC31AA0-C26E-47FA-B767-7A3A84E89A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pic>
        <p:nvPicPr>
          <p:cNvPr id="11" name="Immagine 10">
            <a:extLst>
              <a:ext uri="{FF2B5EF4-FFF2-40B4-BE49-F238E27FC236}">
                <a16:creationId xmlns:a16="http://schemas.microsoft.com/office/drawing/2014/main" id="{15EE4A86-233B-4D13-8A48-927E29CA3C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92389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lemento grafico 9">
            <a:extLst>
              <a:ext uri="{FF2B5EF4-FFF2-40B4-BE49-F238E27FC236}">
                <a16:creationId xmlns:a16="http://schemas.microsoft.com/office/drawing/2014/main" id="{C21938C9-200C-4CA9-8684-A73E0C466B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3599" y="2070220"/>
            <a:ext cx="2997498" cy="2445328"/>
          </a:xfrm>
          <a:prstGeom prst="rect">
            <a:avLst/>
          </a:prstGeom>
        </p:spPr>
      </p:pic>
      <p:sp>
        <p:nvSpPr>
          <p:cNvPr id="4" name="Rectangle 2">
            <a:extLst>
              <a:ext uri="{FF2B5EF4-FFF2-40B4-BE49-F238E27FC236}">
                <a16:creationId xmlns:a16="http://schemas.microsoft.com/office/drawing/2014/main" id="{CC4003AF-03A9-4AC6-8A85-976BD4B9C448}"/>
              </a:ext>
            </a:extLst>
          </p:cNvPr>
          <p:cNvSpPr txBox="1">
            <a:spLocks noChangeArrowheads="1"/>
          </p:cNvSpPr>
          <p:nvPr/>
        </p:nvSpPr>
        <p:spPr bwMode="auto">
          <a:xfrm>
            <a:off x="-82310" y="75784"/>
            <a:ext cx="10453977"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macchine durante i periodi non lavorativi</a:t>
            </a:r>
          </a:p>
        </p:txBody>
      </p:sp>
      <p:pic>
        <p:nvPicPr>
          <p:cNvPr id="5" name="Immagine 4" descr="LOGO_EDISON.png">
            <a:extLst>
              <a:ext uri="{FF2B5EF4-FFF2-40B4-BE49-F238E27FC236}">
                <a16:creationId xmlns:a16="http://schemas.microsoft.com/office/drawing/2014/main" id="{4FA2560D-98FD-40D0-ADF4-D59FD7AD8A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8" name="CasellaDiTesto 7">
            <a:extLst>
              <a:ext uri="{FF2B5EF4-FFF2-40B4-BE49-F238E27FC236}">
                <a16:creationId xmlns:a16="http://schemas.microsoft.com/office/drawing/2014/main" id="{1D0DA656-A19D-4C51-BF97-0122A0750111}"/>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grpSp>
        <p:nvGrpSpPr>
          <p:cNvPr id="43" name="Gruppo 42">
            <a:extLst>
              <a:ext uri="{FF2B5EF4-FFF2-40B4-BE49-F238E27FC236}">
                <a16:creationId xmlns:a16="http://schemas.microsoft.com/office/drawing/2014/main" id="{E996DD15-0ABD-498C-B885-A8A295334BA8}"/>
              </a:ext>
            </a:extLst>
          </p:cNvPr>
          <p:cNvGrpSpPr/>
          <p:nvPr/>
        </p:nvGrpSpPr>
        <p:grpSpPr>
          <a:xfrm>
            <a:off x="5517721" y="2484365"/>
            <a:ext cx="2380675" cy="2037322"/>
            <a:chOff x="1222277" y="2373499"/>
            <a:chExt cx="3246763" cy="2778498"/>
          </a:xfrm>
        </p:grpSpPr>
        <p:grpSp>
          <p:nvGrpSpPr>
            <p:cNvPr id="40" name="Gruppo 39">
              <a:extLst>
                <a:ext uri="{FF2B5EF4-FFF2-40B4-BE49-F238E27FC236}">
                  <a16:creationId xmlns:a16="http://schemas.microsoft.com/office/drawing/2014/main" id="{33913E71-E041-420B-A439-77E6EC6AE842}"/>
                </a:ext>
              </a:extLst>
            </p:cNvPr>
            <p:cNvGrpSpPr/>
            <p:nvPr/>
          </p:nvGrpSpPr>
          <p:grpSpPr>
            <a:xfrm>
              <a:off x="1622973" y="2772040"/>
              <a:ext cx="1884363" cy="1881187"/>
              <a:chOff x="1613448" y="2772040"/>
              <a:chExt cx="1884363" cy="1881187"/>
            </a:xfrm>
          </p:grpSpPr>
          <p:sp>
            <p:nvSpPr>
              <p:cNvPr id="21" name="Oval 6">
                <a:extLst>
                  <a:ext uri="{FF2B5EF4-FFF2-40B4-BE49-F238E27FC236}">
                    <a16:creationId xmlns:a16="http://schemas.microsoft.com/office/drawing/2014/main" id="{B0BC4409-3546-48B4-8E20-713F1EE51945}"/>
                  </a:ext>
                </a:extLst>
              </p:cNvPr>
              <p:cNvSpPr>
                <a:spLocks noChangeArrowheads="1"/>
              </p:cNvSpPr>
              <p:nvPr/>
            </p:nvSpPr>
            <p:spPr bwMode="auto">
              <a:xfrm>
                <a:off x="1613448" y="2772040"/>
                <a:ext cx="1884363" cy="18811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it-IT" altLang="it-IT"/>
              </a:p>
            </p:txBody>
          </p:sp>
          <p:grpSp>
            <p:nvGrpSpPr>
              <p:cNvPr id="19" name="Gruppo 18">
                <a:extLst>
                  <a:ext uri="{FF2B5EF4-FFF2-40B4-BE49-F238E27FC236}">
                    <a16:creationId xmlns:a16="http://schemas.microsoft.com/office/drawing/2014/main" id="{25955512-EE23-4CE5-9837-32CB62CD9280}"/>
                  </a:ext>
                </a:extLst>
              </p:cNvPr>
              <p:cNvGrpSpPr/>
              <p:nvPr/>
            </p:nvGrpSpPr>
            <p:grpSpPr>
              <a:xfrm>
                <a:off x="1810283" y="3093125"/>
                <a:ext cx="1457340" cy="1121560"/>
                <a:chOff x="3156014" y="2435728"/>
                <a:chExt cx="1727230" cy="1329266"/>
              </a:xfrm>
              <a:solidFill>
                <a:schemeClr val="bg1"/>
              </a:solidFill>
            </p:grpSpPr>
            <p:pic>
              <p:nvPicPr>
                <p:cNvPr id="2" name="Elemento grafico 1">
                  <a:extLst>
                    <a:ext uri="{FF2B5EF4-FFF2-40B4-BE49-F238E27FC236}">
                      <a16:creationId xmlns:a16="http://schemas.microsoft.com/office/drawing/2014/main" id="{9175122F-8279-41E4-ADF0-F861B93995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13163" y="2702957"/>
                  <a:ext cx="1664815" cy="1062037"/>
                </a:xfrm>
                <a:prstGeom prst="rect">
                  <a:avLst/>
                </a:prstGeom>
              </p:spPr>
            </p:pic>
            <p:pic>
              <p:nvPicPr>
                <p:cNvPr id="18" name="Elemento grafico 17">
                  <a:extLst>
                    <a:ext uri="{FF2B5EF4-FFF2-40B4-BE49-F238E27FC236}">
                      <a16:creationId xmlns:a16="http://schemas.microsoft.com/office/drawing/2014/main" id="{2878ED31-F376-4F9B-BCD0-FE03F95244F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56014" y="2435728"/>
                  <a:ext cx="1727230" cy="226522"/>
                </a:xfrm>
                <a:prstGeom prst="rect">
                  <a:avLst/>
                </a:prstGeom>
              </p:spPr>
            </p:pic>
          </p:grpSp>
        </p:grpSp>
        <p:sp>
          <p:nvSpPr>
            <p:cNvPr id="38" name="Freeform 6">
              <a:extLst>
                <a:ext uri="{FF2B5EF4-FFF2-40B4-BE49-F238E27FC236}">
                  <a16:creationId xmlns:a16="http://schemas.microsoft.com/office/drawing/2014/main" id="{194A05F2-C84A-4DA3-857D-4170F2B1BA77}"/>
                </a:ext>
              </a:extLst>
            </p:cNvPr>
            <p:cNvSpPr>
              <a:spLocks/>
            </p:cNvSpPr>
            <p:nvPr/>
          </p:nvSpPr>
          <p:spPr bwMode="auto">
            <a:xfrm>
              <a:off x="1222277" y="2373499"/>
              <a:ext cx="3246763" cy="2778498"/>
            </a:xfrm>
            <a:custGeom>
              <a:avLst/>
              <a:gdLst>
                <a:gd name="T0" fmla="*/ 2652713 w 697"/>
                <a:gd name="T1" fmla="*/ 2091105 h 596"/>
                <a:gd name="T2" fmla="*/ 2310182 w 697"/>
                <a:gd name="T3" fmla="*/ 1904467 h 596"/>
                <a:gd name="T4" fmla="*/ 2310182 w 697"/>
                <a:gd name="T5" fmla="*/ 1965410 h 596"/>
                <a:gd name="T6" fmla="*/ 1099905 w 697"/>
                <a:gd name="T7" fmla="*/ 1965410 h 596"/>
                <a:gd name="T8" fmla="*/ 235966 w 697"/>
                <a:gd name="T9" fmla="*/ 1100782 h 596"/>
                <a:gd name="T10" fmla="*/ 1099905 w 697"/>
                <a:gd name="T11" fmla="*/ 236154 h 596"/>
                <a:gd name="T12" fmla="*/ 1963845 w 697"/>
                <a:gd name="T13" fmla="*/ 1100782 h 596"/>
                <a:gd name="T14" fmla="*/ 1537584 w 697"/>
                <a:gd name="T15" fmla="*/ 1847333 h 596"/>
                <a:gd name="T16" fmla="*/ 1910562 w 697"/>
                <a:gd name="T17" fmla="*/ 1847333 h 596"/>
                <a:gd name="T18" fmla="*/ 2078022 w 697"/>
                <a:gd name="T19" fmla="*/ 1607370 h 596"/>
                <a:gd name="T20" fmla="*/ 2203617 w 697"/>
                <a:gd name="T21" fmla="*/ 1100782 h 596"/>
                <a:gd name="T22" fmla="*/ 1099905 w 697"/>
                <a:gd name="T23" fmla="*/ 0 h 596"/>
                <a:gd name="T24" fmla="*/ 0 w 697"/>
                <a:gd name="T25" fmla="*/ 1100782 h 596"/>
                <a:gd name="T26" fmla="*/ 1099905 w 697"/>
                <a:gd name="T27" fmla="*/ 2201564 h 596"/>
                <a:gd name="T28" fmla="*/ 2310182 w 697"/>
                <a:gd name="T29" fmla="*/ 2201564 h 596"/>
                <a:gd name="T30" fmla="*/ 2310182 w 697"/>
                <a:gd name="T31" fmla="*/ 2270125 h 596"/>
                <a:gd name="T32" fmla="*/ 2652713 w 697"/>
                <a:gd name="T33" fmla="*/ 2091105 h 5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97" h="596">
                  <a:moveTo>
                    <a:pt x="697" y="549"/>
                  </a:moveTo>
                  <a:cubicBezTo>
                    <a:pt x="607" y="500"/>
                    <a:pt x="607" y="500"/>
                    <a:pt x="607" y="500"/>
                  </a:cubicBezTo>
                  <a:cubicBezTo>
                    <a:pt x="607" y="516"/>
                    <a:pt x="607" y="516"/>
                    <a:pt x="607" y="516"/>
                  </a:cubicBezTo>
                  <a:cubicBezTo>
                    <a:pt x="289" y="516"/>
                    <a:pt x="289" y="516"/>
                    <a:pt x="289" y="516"/>
                  </a:cubicBezTo>
                  <a:cubicBezTo>
                    <a:pt x="164" y="516"/>
                    <a:pt x="62" y="414"/>
                    <a:pt x="62" y="289"/>
                  </a:cubicBezTo>
                  <a:cubicBezTo>
                    <a:pt x="62" y="164"/>
                    <a:pt x="164" y="62"/>
                    <a:pt x="289" y="62"/>
                  </a:cubicBezTo>
                  <a:cubicBezTo>
                    <a:pt x="415" y="62"/>
                    <a:pt x="516" y="164"/>
                    <a:pt x="516" y="289"/>
                  </a:cubicBezTo>
                  <a:cubicBezTo>
                    <a:pt x="516" y="373"/>
                    <a:pt x="471" y="446"/>
                    <a:pt x="404" y="485"/>
                  </a:cubicBezTo>
                  <a:cubicBezTo>
                    <a:pt x="502" y="485"/>
                    <a:pt x="502" y="485"/>
                    <a:pt x="502" y="485"/>
                  </a:cubicBezTo>
                  <a:cubicBezTo>
                    <a:pt x="519" y="466"/>
                    <a:pt x="534" y="445"/>
                    <a:pt x="546" y="422"/>
                  </a:cubicBezTo>
                  <a:cubicBezTo>
                    <a:pt x="568" y="381"/>
                    <a:pt x="579" y="336"/>
                    <a:pt x="579" y="289"/>
                  </a:cubicBezTo>
                  <a:cubicBezTo>
                    <a:pt x="579" y="130"/>
                    <a:pt x="449" y="0"/>
                    <a:pt x="289" y="0"/>
                  </a:cubicBezTo>
                  <a:cubicBezTo>
                    <a:pt x="130" y="0"/>
                    <a:pt x="0" y="130"/>
                    <a:pt x="0" y="289"/>
                  </a:cubicBezTo>
                  <a:cubicBezTo>
                    <a:pt x="0" y="449"/>
                    <a:pt x="130" y="578"/>
                    <a:pt x="289" y="578"/>
                  </a:cubicBezTo>
                  <a:cubicBezTo>
                    <a:pt x="607" y="578"/>
                    <a:pt x="607" y="578"/>
                    <a:pt x="607" y="578"/>
                  </a:cubicBezTo>
                  <a:cubicBezTo>
                    <a:pt x="607" y="596"/>
                    <a:pt x="607" y="596"/>
                    <a:pt x="607" y="596"/>
                  </a:cubicBezTo>
                  <a:lnTo>
                    <a:pt x="697" y="5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41" name="Gruppo 40">
            <a:extLst>
              <a:ext uri="{FF2B5EF4-FFF2-40B4-BE49-F238E27FC236}">
                <a16:creationId xmlns:a16="http://schemas.microsoft.com/office/drawing/2014/main" id="{BF4CD26F-A45B-4B95-A1C7-0153F5B53131}"/>
              </a:ext>
            </a:extLst>
          </p:cNvPr>
          <p:cNvGrpSpPr/>
          <p:nvPr/>
        </p:nvGrpSpPr>
        <p:grpSpPr>
          <a:xfrm>
            <a:off x="7793480" y="2484365"/>
            <a:ext cx="2376401" cy="2037322"/>
            <a:chOff x="4443793" y="2373499"/>
            <a:chExt cx="3240933" cy="2778498"/>
          </a:xfrm>
        </p:grpSpPr>
        <p:sp>
          <p:nvSpPr>
            <p:cNvPr id="26" name="Oval 10">
              <a:extLst>
                <a:ext uri="{FF2B5EF4-FFF2-40B4-BE49-F238E27FC236}">
                  <a16:creationId xmlns:a16="http://schemas.microsoft.com/office/drawing/2014/main" id="{3F37380D-495A-423B-8112-91E33C185F6C}"/>
                </a:ext>
              </a:extLst>
            </p:cNvPr>
            <p:cNvSpPr>
              <a:spLocks noChangeArrowheads="1"/>
            </p:cNvSpPr>
            <p:nvPr/>
          </p:nvSpPr>
          <p:spPr bwMode="auto">
            <a:xfrm>
              <a:off x="4839727" y="2787407"/>
              <a:ext cx="1879600" cy="18811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it-IT" altLang="it-IT"/>
            </a:p>
          </p:txBody>
        </p:sp>
        <p:grpSp>
          <p:nvGrpSpPr>
            <p:cNvPr id="20" name="Gruppo 19">
              <a:extLst>
                <a:ext uri="{FF2B5EF4-FFF2-40B4-BE49-F238E27FC236}">
                  <a16:creationId xmlns:a16="http://schemas.microsoft.com/office/drawing/2014/main" id="{DE8A42F3-F15F-4686-99D6-089E0B0F769F}"/>
                </a:ext>
              </a:extLst>
            </p:cNvPr>
            <p:cNvGrpSpPr/>
            <p:nvPr/>
          </p:nvGrpSpPr>
          <p:grpSpPr>
            <a:xfrm>
              <a:off x="4970957" y="3022786"/>
              <a:ext cx="1623488" cy="1194994"/>
              <a:chOff x="5466059" y="1899888"/>
              <a:chExt cx="2339652" cy="1722138"/>
            </a:xfrm>
          </p:grpSpPr>
          <p:pic>
            <p:nvPicPr>
              <p:cNvPr id="9" name="Elemento grafico 8">
                <a:extLst>
                  <a:ext uri="{FF2B5EF4-FFF2-40B4-BE49-F238E27FC236}">
                    <a16:creationId xmlns:a16="http://schemas.microsoft.com/office/drawing/2014/main" id="{257B5643-47FA-4791-8443-E625EBC2158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09409" y="1899888"/>
                <a:ext cx="1851758" cy="1722138"/>
              </a:xfrm>
              <a:prstGeom prst="rect">
                <a:avLst/>
              </a:prstGeom>
            </p:spPr>
          </p:pic>
          <p:pic>
            <p:nvPicPr>
              <p:cNvPr id="17" name="Elemento grafico 16">
                <a:extLst>
                  <a:ext uri="{FF2B5EF4-FFF2-40B4-BE49-F238E27FC236}">
                    <a16:creationId xmlns:a16="http://schemas.microsoft.com/office/drawing/2014/main" id="{E970F237-BDA0-4240-9CDC-B2E223E0E3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466059" y="2510889"/>
                <a:ext cx="2339652" cy="803697"/>
              </a:xfrm>
              <a:prstGeom prst="rect">
                <a:avLst/>
              </a:prstGeom>
            </p:spPr>
          </p:pic>
        </p:grpSp>
        <p:sp>
          <p:nvSpPr>
            <p:cNvPr id="39" name="Freeform 7">
              <a:extLst>
                <a:ext uri="{FF2B5EF4-FFF2-40B4-BE49-F238E27FC236}">
                  <a16:creationId xmlns:a16="http://schemas.microsoft.com/office/drawing/2014/main" id="{574D3DCE-F8E7-4DA4-BD63-A76A6890C845}"/>
                </a:ext>
              </a:extLst>
            </p:cNvPr>
            <p:cNvSpPr>
              <a:spLocks/>
            </p:cNvSpPr>
            <p:nvPr/>
          </p:nvSpPr>
          <p:spPr bwMode="auto">
            <a:xfrm>
              <a:off x="4443793" y="2373499"/>
              <a:ext cx="3240933" cy="2778498"/>
            </a:xfrm>
            <a:custGeom>
              <a:avLst/>
              <a:gdLst>
                <a:gd name="T0" fmla="*/ 2647950 w 696"/>
                <a:gd name="T1" fmla="*/ 2091105 h 596"/>
                <a:gd name="T2" fmla="*/ 2309347 w 696"/>
                <a:gd name="T3" fmla="*/ 1904467 h 596"/>
                <a:gd name="T4" fmla="*/ 2309347 w 696"/>
                <a:gd name="T5" fmla="*/ 1965410 h 596"/>
                <a:gd name="T6" fmla="*/ 1784323 w 696"/>
                <a:gd name="T7" fmla="*/ 1965410 h 596"/>
                <a:gd name="T8" fmla="*/ 1099508 w 696"/>
                <a:gd name="T9" fmla="*/ 1965410 h 596"/>
                <a:gd name="T10" fmla="*/ 235881 w 696"/>
                <a:gd name="T11" fmla="*/ 1100782 h 596"/>
                <a:gd name="T12" fmla="*/ 1099508 w 696"/>
                <a:gd name="T13" fmla="*/ 236154 h 596"/>
                <a:gd name="T14" fmla="*/ 1963135 w 696"/>
                <a:gd name="T15" fmla="*/ 1100782 h 596"/>
                <a:gd name="T16" fmla="*/ 1533224 w 696"/>
                <a:gd name="T17" fmla="*/ 1847333 h 596"/>
                <a:gd name="T18" fmla="*/ 1906067 w 696"/>
                <a:gd name="T19" fmla="*/ 1847333 h 596"/>
                <a:gd name="T20" fmla="*/ 2077271 w 696"/>
                <a:gd name="T21" fmla="*/ 1607370 h 596"/>
                <a:gd name="T22" fmla="*/ 2199016 w 696"/>
                <a:gd name="T23" fmla="*/ 1100782 h 596"/>
                <a:gd name="T24" fmla="*/ 1099508 w 696"/>
                <a:gd name="T25" fmla="*/ 0 h 596"/>
                <a:gd name="T26" fmla="*/ 0 w 696"/>
                <a:gd name="T27" fmla="*/ 1100782 h 596"/>
                <a:gd name="T28" fmla="*/ 1099508 w 696"/>
                <a:gd name="T29" fmla="*/ 2201564 h 596"/>
                <a:gd name="T30" fmla="*/ 2309347 w 696"/>
                <a:gd name="T31" fmla="*/ 2201564 h 596"/>
                <a:gd name="T32" fmla="*/ 2309347 w 696"/>
                <a:gd name="T33" fmla="*/ 2270125 h 596"/>
                <a:gd name="T34" fmla="*/ 2647950 w 696"/>
                <a:gd name="T35" fmla="*/ 2091105 h 5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96" h="596">
                  <a:moveTo>
                    <a:pt x="696" y="549"/>
                  </a:moveTo>
                  <a:cubicBezTo>
                    <a:pt x="607" y="500"/>
                    <a:pt x="607" y="500"/>
                    <a:pt x="607" y="500"/>
                  </a:cubicBezTo>
                  <a:cubicBezTo>
                    <a:pt x="607" y="516"/>
                    <a:pt x="607" y="516"/>
                    <a:pt x="607" y="516"/>
                  </a:cubicBezTo>
                  <a:cubicBezTo>
                    <a:pt x="469" y="516"/>
                    <a:pt x="469" y="516"/>
                    <a:pt x="469" y="516"/>
                  </a:cubicBezTo>
                  <a:cubicBezTo>
                    <a:pt x="289" y="516"/>
                    <a:pt x="289" y="516"/>
                    <a:pt x="289" y="516"/>
                  </a:cubicBezTo>
                  <a:cubicBezTo>
                    <a:pt x="164" y="516"/>
                    <a:pt x="62" y="414"/>
                    <a:pt x="62" y="289"/>
                  </a:cubicBezTo>
                  <a:cubicBezTo>
                    <a:pt x="62" y="164"/>
                    <a:pt x="164" y="62"/>
                    <a:pt x="289" y="62"/>
                  </a:cubicBezTo>
                  <a:cubicBezTo>
                    <a:pt x="414" y="62"/>
                    <a:pt x="516" y="164"/>
                    <a:pt x="516" y="289"/>
                  </a:cubicBezTo>
                  <a:cubicBezTo>
                    <a:pt x="516" y="373"/>
                    <a:pt x="471" y="446"/>
                    <a:pt x="403" y="485"/>
                  </a:cubicBezTo>
                  <a:cubicBezTo>
                    <a:pt x="501" y="485"/>
                    <a:pt x="501" y="485"/>
                    <a:pt x="501" y="485"/>
                  </a:cubicBezTo>
                  <a:cubicBezTo>
                    <a:pt x="519" y="466"/>
                    <a:pt x="534" y="445"/>
                    <a:pt x="546" y="422"/>
                  </a:cubicBezTo>
                  <a:cubicBezTo>
                    <a:pt x="567" y="381"/>
                    <a:pt x="578" y="336"/>
                    <a:pt x="578" y="289"/>
                  </a:cubicBezTo>
                  <a:cubicBezTo>
                    <a:pt x="578" y="130"/>
                    <a:pt x="449" y="0"/>
                    <a:pt x="289" y="0"/>
                  </a:cubicBezTo>
                  <a:cubicBezTo>
                    <a:pt x="129" y="0"/>
                    <a:pt x="0" y="130"/>
                    <a:pt x="0" y="289"/>
                  </a:cubicBezTo>
                  <a:cubicBezTo>
                    <a:pt x="0" y="449"/>
                    <a:pt x="129" y="578"/>
                    <a:pt x="289" y="578"/>
                  </a:cubicBezTo>
                  <a:cubicBezTo>
                    <a:pt x="607" y="578"/>
                    <a:pt x="607" y="578"/>
                    <a:pt x="607" y="578"/>
                  </a:cubicBezTo>
                  <a:cubicBezTo>
                    <a:pt x="607" y="596"/>
                    <a:pt x="607" y="596"/>
                    <a:pt x="607" y="596"/>
                  </a:cubicBezTo>
                  <a:lnTo>
                    <a:pt x="696" y="54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56" name="Gruppo 55">
            <a:extLst>
              <a:ext uri="{FF2B5EF4-FFF2-40B4-BE49-F238E27FC236}">
                <a16:creationId xmlns:a16="http://schemas.microsoft.com/office/drawing/2014/main" id="{CCBE84C3-86C6-4FD6-BFED-95CDB3C35E8E}"/>
              </a:ext>
            </a:extLst>
          </p:cNvPr>
          <p:cNvGrpSpPr/>
          <p:nvPr/>
        </p:nvGrpSpPr>
        <p:grpSpPr>
          <a:xfrm>
            <a:off x="1771601" y="3363920"/>
            <a:ext cx="587885" cy="587885"/>
            <a:chOff x="2334031" y="1930072"/>
            <a:chExt cx="587885" cy="587885"/>
          </a:xfrm>
        </p:grpSpPr>
        <p:pic>
          <p:nvPicPr>
            <p:cNvPr id="50" name="Elemento grafico 49">
              <a:extLst>
                <a:ext uri="{FF2B5EF4-FFF2-40B4-BE49-F238E27FC236}">
                  <a16:creationId xmlns:a16="http://schemas.microsoft.com/office/drawing/2014/main" id="{10D53398-3573-4861-9756-BAB7A353BD9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334031" y="1930072"/>
              <a:ext cx="587885" cy="587885"/>
            </a:xfrm>
            <a:prstGeom prst="rect">
              <a:avLst/>
            </a:prstGeom>
          </p:spPr>
        </p:pic>
        <p:sp>
          <p:nvSpPr>
            <p:cNvPr id="51" name="Ovale 50">
              <a:extLst>
                <a:ext uri="{FF2B5EF4-FFF2-40B4-BE49-F238E27FC236}">
                  <a16:creationId xmlns:a16="http://schemas.microsoft.com/office/drawing/2014/main" id="{801DE1E3-F119-4EB3-A16B-3397F4031695}"/>
                </a:ext>
              </a:extLst>
            </p:cNvPr>
            <p:cNvSpPr/>
            <p:nvPr/>
          </p:nvSpPr>
          <p:spPr>
            <a:xfrm>
              <a:off x="2526876" y="2126153"/>
              <a:ext cx="185247" cy="18524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4" name="Rectangle 2">
            <a:extLst>
              <a:ext uri="{FF2B5EF4-FFF2-40B4-BE49-F238E27FC236}">
                <a16:creationId xmlns:a16="http://schemas.microsoft.com/office/drawing/2014/main" id="{CB06DDB5-7B8B-4E42-9E2A-802B5291C61D}"/>
              </a:ext>
            </a:extLst>
          </p:cNvPr>
          <p:cNvSpPr txBox="1">
            <a:spLocks noChangeArrowheads="1"/>
          </p:cNvSpPr>
          <p:nvPr/>
        </p:nvSpPr>
        <p:spPr bwMode="auto">
          <a:xfrm>
            <a:off x="4604110" y="2527353"/>
            <a:ext cx="1728162" cy="15351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eaLnBrk="1" hangingPunct="1">
              <a:buFont typeface="Webdings" panose="05030102010509060703" pitchFamily="18" charset="2"/>
              <a:buNone/>
            </a:pPr>
            <a:r>
              <a:rPr lang="it-IT" sz="8000" b="1" dirty="0">
                <a:solidFill>
                  <a:srgbClr val="777877"/>
                </a:solidFill>
                <a:latin typeface="Calibri"/>
                <a:ea typeface="+mn-ea"/>
                <a:cs typeface="+mn-cs"/>
              </a:rPr>
              <a:t>=</a:t>
            </a:r>
          </a:p>
        </p:txBody>
      </p:sp>
      <p:sp>
        <p:nvSpPr>
          <p:cNvPr id="59" name="Rectangle 2">
            <a:extLst>
              <a:ext uri="{FF2B5EF4-FFF2-40B4-BE49-F238E27FC236}">
                <a16:creationId xmlns:a16="http://schemas.microsoft.com/office/drawing/2014/main" id="{20001E76-39DA-44A3-A744-6B30373E83B5}"/>
              </a:ext>
            </a:extLst>
          </p:cNvPr>
          <p:cNvSpPr txBox="1">
            <a:spLocks noChangeArrowheads="1"/>
          </p:cNvSpPr>
          <p:nvPr/>
        </p:nvSpPr>
        <p:spPr bwMode="auto">
          <a:xfrm>
            <a:off x="10420399" y="3082099"/>
            <a:ext cx="1328054" cy="1082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buFont typeface="Webdings" panose="05030102010509060703" pitchFamily="18" charset="2"/>
              <a:buNone/>
            </a:pPr>
            <a:r>
              <a:rPr lang="it-IT" sz="2000" b="1" dirty="0">
                <a:solidFill>
                  <a:srgbClr val="777877"/>
                </a:solidFill>
                <a:latin typeface="Calibri"/>
                <a:ea typeface="+mn-ea"/>
                <a:cs typeface="+mn-cs"/>
              </a:rPr>
              <a:t>Accesi ma</a:t>
            </a:r>
          </a:p>
          <a:p>
            <a:pPr eaLnBrk="1" hangingPunct="1">
              <a:buFont typeface="Webdings" panose="05030102010509060703" pitchFamily="18" charset="2"/>
              <a:buNone/>
            </a:pPr>
            <a:r>
              <a:rPr lang="it-IT" sz="2000" b="1" dirty="0">
                <a:solidFill>
                  <a:srgbClr val="777877"/>
                </a:solidFill>
                <a:latin typeface="Calibri"/>
                <a:ea typeface="+mn-ea"/>
                <a:cs typeface="+mn-cs"/>
              </a:rPr>
              <a:t>senza utilizzo</a:t>
            </a:r>
          </a:p>
        </p:txBody>
      </p:sp>
      <p:pic>
        <p:nvPicPr>
          <p:cNvPr id="24" name="Immagine 23">
            <a:extLst>
              <a:ext uri="{FF2B5EF4-FFF2-40B4-BE49-F238E27FC236}">
                <a16:creationId xmlns:a16="http://schemas.microsoft.com/office/drawing/2014/main" id="{4DFC9CB5-C3DA-474E-8CC0-9C128DA21D8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5778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4" grpId="0"/>
      <p:bldP spid="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6FF6C6E-2031-4FFE-A4D1-9633C8570490}"/>
              </a:ext>
            </a:extLst>
          </p:cNvPr>
          <p:cNvSpPr txBox="1">
            <a:spLocks noChangeArrowheads="1"/>
          </p:cNvSpPr>
          <p:nvPr/>
        </p:nvSpPr>
        <p:spPr bwMode="auto">
          <a:xfrm>
            <a:off x="-82310" y="75784"/>
            <a:ext cx="10453977"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macchine durante i periodi non lavorativi</a:t>
            </a:r>
          </a:p>
        </p:txBody>
      </p:sp>
      <p:pic>
        <p:nvPicPr>
          <p:cNvPr id="5" name="Immagine 4" descr="LOGO_EDISON.png">
            <a:extLst>
              <a:ext uri="{FF2B5EF4-FFF2-40B4-BE49-F238E27FC236}">
                <a16:creationId xmlns:a16="http://schemas.microsoft.com/office/drawing/2014/main" id="{95DA767B-9E4C-4CB3-BF1F-E9F2087830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grpSp>
        <p:nvGrpSpPr>
          <p:cNvPr id="23" name="Group 1368">
            <a:extLst>
              <a:ext uri="{FF2B5EF4-FFF2-40B4-BE49-F238E27FC236}">
                <a16:creationId xmlns:a16="http://schemas.microsoft.com/office/drawing/2014/main" id="{98A97145-14DE-434B-90E7-32404F192594}"/>
              </a:ext>
            </a:extLst>
          </p:cNvPr>
          <p:cNvGrpSpPr>
            <a:grpSpLocks/>
          </p:cNvGrpSpPr>
          <p:nvPr/>
        </p:nvGrpSpPr>
        <p:grpSpPr bwMode="auto">
          <a:xfrm>
            <a:off x="2726377" y="2111065"/>
            <a:ext cx="1823089" cy="2451041"/>
            <a:chOff x="1525588" y="2933700"/>
            <a:chExt cx="571500" cy="768350"/>
          </a:xfrm>
          <a:solidFill>
            <a:schemeClr val="accent2"/>
          </a:solidFill>
        </p:grpSpPr>
        <p:sp>
          <p:nvSpPr>
            <p:cNvPr id="24" name="Freeform 385">
              <a:extLst>
                <a:ext uri="{FF2B5EF4-FFF2-40B4-BE49-F238E27FC236}">
                  <a16:creationId xmlns:a16="http://schemas.microsoft.com/office/drawing/2014/main" id="{63F1715D-7D18-4218-A318-ACF947096D79}"/>
                </a:ext>
              </a:extLst>
            </p:cNvPr>
            <p:cNvSpPr>
              <a:spLocks/>
            </p:cNvSpPr>
            <p:nvPr/>
          </p:nvSpPr>
          <p:spPr bwMode="auto">
            <a:xfrm>
              <a:off x="1525588" y="3625850"/>
              <a:ext cx="571500" cy="76200"/>
            </a:xfrm>
            <a:custGeom>
              <a:avLst/>
              <a:gdLst>
                <a:gd name="T0" fmla="*/ 0 w 150"/>
                <a:gd name="T1" fmla="*/ 34290 h 20"/>
                <a:gd name="T2" fmla="*/ 41910 w 150"/>
                <a:gd name="T3" fmla="*/ 76200 h 20"/>
                <a:gd name="T4" fmla="*/ 529590 w 150"/>
                <a:gd name="T5" fmla="*/ 76200 h 20"/>
                <a:gd name="T6" fmla="*/ 571500 w 150"/>
                <a:gd name="T7" fmla="*/ 34290 h 20"/>
                <a:gd name="T8" fmla="*/ 571500 w 150"/>
                <a:gd name="T9" fmla="*/ 0 h 20"/>
                <a:gd name="T10" fmla="*/ 0 w 150"/>
                <a:gd name="T11" fmla="*/ 0 h 20"/>
                <a:gd name="T12" fmla="*/ 0 w 150"/>
                <a:gd name="T13" fmla="*/ 3429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20">
                  <a:moveTo>
                    <a:pt x="0" y="9"/>
                  </a:moveTo>
                  <a:cubicBezTo>
                    <a:pt x="0" y="16"/>
                    <a:pt x="5" y="20"/>
                    <a:pt x="11" y="20"/>
                  </a:cubicBezTo>
                  <a:cubicBezTo>
                    <a:pt x="139" y="20"/>
                    <a:pt x="139" y="20"/>
                    <a:pt x="139" y="20"/>
                  </a:cubicBezTo>
                  <a:cubicBezTo>
                    <a:pt x="145" y="20"/>
                    <a:pt x="150" y="16"/>
                    <a:pt x="150" y="9"/>
                  </a:cubicBezTo>
                  <a:cubicBezTo>
                    <a:pt x="150" y="0"/>
                    <a:pt x="150" y="0"/>
                    <a:pt x="150" y="0"/>
                  </a:cubicBezTo>
                  <a:cubicBezTo>
                    <a:pt x="0" y="0"/>
                    <a:pt x="0" y="0"/>
                    <a:pt x="0" y="0"/>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sp>
          <p:nvSpPr>
            <p:cNvPr id="25" name="Freeform 386">
              <a:extLst>
                <a:ext uri="{FF2B5EF4-FFF2-40B4-BE49-F238E27FC236}">
                  <a16:creationId xmlns:a16="http://schemas.microsoft.com/office/drawing/2014/main" id="{6D924EA1-15BC-41D8-B190-1A43D51C34EF}"/>
                </a:ext>
              </a:extLst>
            </p:cNvPr>
            <p:cNvSpPr>
              <a:spLocks/>
            </p:cNvSpPr>
            <p:nvPr/>
          </p:nvSpPr>
          <p:spPr bwMode="auto">
            <a:xfrm>
              <a:off x="1663700" y="3203575"/>
              <a:ext cx="266700" cy="301625"/>
            </a:xfrm>
            <a:custGeom>
              <a:avLst/>
              <a:gdLst>
                <a:gd name="T0" fmla="*/ 236220 w 70"/>
                <a:gd name="T1" fmla="*/ 152722 h 79"/>
                <a:gd name="T2" fmla="*/ 266700 w 70"/>
                <a:gd name="T3" fmla="*/ 57271 h 79"/>
                <a:gd name="T4" fmla="*/ 148590 w 70"/>
                <a:gd name="T5" fmla="*/ 0 h 79"/>
                <a:gd name="T6" fmla="*/ 0 w 70"/>
                <a:gd name="T7" fmla="*/ 152722 h 79"/>
                <a:gd name="T8" fmla="*/ 148590 w 70"/>
                <a:gd name="T9" fmla="*/ 301625 h 79"/>
                <a:gd name="T10" fmla="*/ 266700 w 70"/>
                <a:gd name="T11" fmla="*/ 244354 h 79"/>
                <a:gd name="T12" fmla="*/ 236220 w 70"/>
                <a:gd name="T13" fmla="*/ 152722 h 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 h="79">
                  <a:moveTo>
                    <a:pt x="62" y="40"/>
                  </a:moveTo>
                  <a:cubicBezTo>
                    <a:pt x="62" y="30"/>
                    <a:pt x="65" y="22"/>
                    <a:pt x="70" y="15"/>
                  </a:cubicBezTo>
                  <a:cubicBezTo>
                    <a:pt x="63" y="6"/>
                    <a:pt x="52" y="0"/>
                    <a:pt x="39" y="0"/>
                  </a:cubicBezTo>
                  <a:cubicBezTo>
                    <a:pt x="17" y="0"/>
                    <a:pt x="0" y="18"/>
                    <a:pt x="0" y="40"/>
                  </a:cubicBezTo>
                  <a:cubicBezTo>
                    <a:pt x="0" y="61"/>
                    <a:pt x="17" y="79"/>
                    <a:pt x="39" y="79"/>
                  </a:cubicBezTo>
                  <a:cubicBezTo>
                    <a:pt x="52" y="79"/>
                    <a:pt x="63" y="73"/>
                    <a:pt x="70" y="64"/>
                  </a:cubicBezTo>
                  <a:cubicBezTo>
                    <a:pt x="65" y="57"/>
                    <a:pt x="62" y="49"/>
                    <a:pt x="6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sp>
          <p:nvSpPr>
            <p:cNvPr id="26" name="Freeform 387">
              <a:extLst>
                <a:ext uri="{FF2B5EF4-FFF2-40B4-BE49-F238E27FC236}">
                  <a16:creationId xmlns:a16="http://schemas.microsoft.com/office/drawing/2014/main" id="{8C9CEF98-9962-4CF2-912C-4784E98D46DA}"/>
                </a:ext>
              </a:extLst>
            </p:cNvPr>
            <p:cNvSpPr>
              <a:spLocks noEditPoints="1"/>
            </p:cNvSpPr>
            <p:nvPr/>
          </p:nvSpPr>
          <p:spPr bwMode="auto">
            <a:xfrm>
              <a:off x="1525588" y="3100388"/>
              <a:ext cx="571500" cy="506412"/>
            </a:xfrm>
            <a:custGeom>
              <a:avLst/>
              <a:gdLst>
                <a:gd name="T0" fmla="*/ 0 w 150"/>
                <a:gd name="T1" fmla="*/ 0 h 133"/>
                <a:gd name="T2" fmla="*/ 0 w 150"/>
                <a:gd name="T3" fmla="*/ 506413 h 133"/>
                <a:gd name="T4" fmla="*/ 571500 w 150"/>
                <a:gd name="T5" fmla="*/ 506413 h 133"/>
                <a:gd name="T6" fmla="*/ 571500 w 150"/>
                <a:gd name="T7" fmla="*/ 0 h 133"/>
                <a:gd name="T8" fmla="*/ 0 w 150"/>
                <a:gd name="T9" fmla="*/ 0 h 133"/>
                <a:gd name="T10" fmla="*/ 285750 w 150"/>
                <a:gd name="T11" fmla="*/ 449299 h 133"/>
                <a:gd name="T12" fmla="*/ 87630 w 150"/>
                <a:gd name="T13" fmla="*/ 255110 h 133"/>
                <a:gd name="T14" fmla="*/ 285750 w 150"/>
                <a:gd name="T15" fmla="*/ 57114 h 133"/>
                <a:gd name="T16" fmla="*/ 480060 w 150"/>
                <a:gd name="T17" fmla="*/ 255110 h 133"/>
                <a:gd name="T18" fmla="*/ 285750 w 150"/>
                <a:gd name="T19" fmla="*/ 449299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0" h="133">
                  <a:moveTo>
                    <a:pt x="0" y="0"/>
                  </a:moveTo>
                  <a:cubicBezTo>
                    <a:pt x="0" y="133"/>
                    <a:pt x="0" y="133"/>
                    <a:pt x="0" y="133"/>
                  </a:cubicBezTo>
                  <a:cubicBezTo>
                    <a:pt x="150" y="133"/>
                    <a:pt x="150" y="133"/>
                    <a:pt x="150" y="133"/>
                  </a:cubicBezTo>
                  <a:cubicBezTo>
                    <a:pt x="150" y="0"/>
                    <a:pt x="150" y="0"/>
                    <a:pt x="150" y="0"/>
                  </a:cubicBezTo>
                  <a:lnTo>
                    <a:pt x="0" y="0"/>
                  </a:lnTo>
                  <a:close/>
                  <a:moveTo>
                    <a:pt x="75" y="118"/>
                  </a:moveTo>
                  <a:cubicBezTo>
                    <a:pt x="47" y="118"/>
                    <a:pt x="23" y="95"/>
                    <a:pt x="23" y="67"/>
                  </a:cubicBezTo>
                  <a:cubicBezTo>
                    <a:pt x="23" y="38"/>
                    <a:pt x="47" y="15"/>
                    <a:pt x="75" y="15"/>
                  </a:cubicBezTo>
                  <a:cubicBezTo>
                    <a:pt x="103" y="15"/>
                    <a:pt x="126" y="38"/>
                    <a:pt x="126" y="67"/>
                  </a:cubicBezTo>
                  <a:cubicBezTo>
                    <a:pt x="126" y="95"/>
                    <a:pt x="103" y="118"/>
                    <a:pt x="75"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sp>
          <p:nvSpPr>
            <p:cNvPr id="27" name="Freeform 388">
              <a:extLst>
                <a:ext uri="{FF2B5EF4-FFF2-40B4-BE49-F238E27FC236}">
                  <a16:creationId xmlns:a16="http://schemas.microsoft.com/office/drawing/2014/main" id="{9757241B-EF31-40BC-AD81-E0949432A359}"/>
                </a:ext>
              </a:extLst>
            </p:cNvPr>
            <p:cNvSpPr>
              <a:spLocks noEditPoints="1"/>
            </p:cNvSpPr>
            <p:nvPr/>
          </p:nvSpPr>
          <p:spPr bwMode="auto">
            <a:xfrm>
              <a:off x="1525588" y="2933700"/>
              <a:ext cx="571500" cy="147638"/>
            </a:xfrm>
            <a:custGeom>
              <a:avLst/>
              <a:gdLst>
                <a:gd name="T0" fmla="*/ 529590 w 150"/>
                <a:gd name="T1" fmla="*/ 0 h 39"/>
                <a:gd name="T2" fmla="*/ 41910 w 150"/>
                <a:gd name="T3" fmla="*/ 0 h 39"/>
                <a:gd name="T4" fmla="*/ 0 w 150"/>
                <a:gd name="T5" fmla="*/ 41641 h 39"/>
                <a:gd name="T6" fmla="*/ 0 w 150"/>
                <a:gd name="T7" fmla="*/ 147638 h 39"/>
                <a:gd name="T8" fmla="*/ 571500 w 150"/>
                <a:gd name="T9" fmla="*/ 147638 h 39"/>
                <a:gd name="T10" fmla="*/ 571500 w 150"/>
                <a:gd name="T11" fmla="*/ 41641 h 39"/>
                <a:gd name="T12" fmla="*/ 529590 w 150"/>
                <a:gd name="T13" fmla="*/ 0 h 39"/>
                <a:gd name="T14" fmla="*/ 217170 w 150"/>
                <a:gd name="T15" fmla="*/ 102211 h 39"/>
                <a:gd name="T16" fmla="*/ 76200 w 150"/>
                <a:gd name="T17" fmla="*/ 102211 h 39"/>
                <a:gd name="T18" fmla="*/ 76200 w 150"/>
                <a:gd name="T19" fmla="*/ 41641 h 39"/>
                <a:gd name="T20" fmla="*/ 217170 w 150"/>
                <a:gd name="T21" fmla="*/ 41641 h 39"/>
                <a:gd name="T22" fmla="*/ 217170 w 150"/>
                <a:gd name="T23" fmla="*/ 102211 h 39"/>
                <a:gd name="T24" fmla="*/ 381000 w 150"/>
                <a:gd name="T25" fmla="*/ 105997 h 39"/>
                <a:gd name="T26" fmla="*/ 346710 w 150"/>
                <a:gd name="T27" fmla="*/ 71926 h 39"/>
                <a:gd name="T28" fmla="*/ 381000 w 150"/>
                <a:gd name="T29" fmla="*/ 37856 h 39"/>
                <a:gd name="T30" fmla="*/ 415290 w 150"/>
                <a:gd name="T31" fmla="*/ 71926 h 39"/>
                <a:gd name="T32" fmla="*/ 381000 w 150"/>
                <a:gd name="T33" fmla="*/ 105997 h 39"/>
                <a:gd name="T34" fmla="*/ 487680 w 150"/>
                <a:gd name="T35" fmla="*/ 105997 h 39"/>
                <a:gd name="T36" fmla="*/ 453390 w 150"/>
                <a:gd name="T37" fmla="*/ 71926 h 39"/>
                <a:gd name="T38" fmla="*/ 487680 w 150"/>
                <a:gd name="T39" fmla="*/ 37856 h 39"/>
                <a:gd name="T40" fmla="*/ 521970 w 150"/>
                <a:gd name="T41" fmla="*/ 71926 h 39"/>
                <a:gd name="T42" fmla="*/ 487680 w 150"/>
                <a:gd name="T43" fmla="*/ 105997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0" h="39">
                  <a:moveTo>
                    <a:pt x="139" y="0"/>
                  </a:moveTo>
                  <a:cubicBezTo>
                    <a:pt x="11" y="0"/>
                    <a:pt x="11" y="0"/>
                    <a:pt x="11" y="0"/>
                  </a:cubicBezTo>
                  <a:cubicBezTo>
                    <a:pt x="5" y="0"/>
                    <a:pt x="0" y="5"/>
                    <a:pt x="0" y="11"/>
                  </a:cubicBezTo>
                  <a:cubicBezTo>
                    <a:pt x="0" y="39"/>
                    <a:pt x="0" y="39"/>
                    <a:pt x="0" y="39"/>
                  </a:cubicBezTo>
                  <a:cubicBezTo>
                    <a:pt x="150" y="39"/>
                    <a:pt x="150" y="39"/>
                    <a:pt x="150" y="39"/>
                  </a:cubicBezTo>
                  <a:cubicBezTo>
                    <a:pt x="150" y="11"/>
                    <a:pt x="150" y="11"/>
                    <a:pt x="150" y="11"/>
                  </a:cubicBezTo>
                  <a:cubicBezTo>
                    <a:pt x="150" y="5"/>
                    <a:pt x="145" y="0"/>
                    <a:pt x="139" y="0"/>
                  </a:cubicBezTo>
                  <a:close/>
                  <a:moveTo>
                    <a:pt x="57" y="27"/>
                  </a:moveTo>
                  <a:cubicBezTo>
                    <a:pt x="20" y="27"/>
                    <a:pt x="20" y="27"/>
                    <a:pt x="20" y="27"/>
                  </a:cubicBezTo>
                  <a:cubicBezTo>
                    <a:pt x="20" y="11"/>
                    <a:pt x="20" y="11"/>
                    <a:pt x="20" y="11"/>
                  </a:cubicBezTo>
                  <a:cubicBezTo>
                    <a:pt x="57" y="11"/>
                    <a:pt x="57" y="11"/>
                    <a:pt x="57" y="11"/>
                  </a:cubicBezTo>
                  <a:lnTo>
                    <a:pt x="57" y="27"/>
                  </a:lnTo>
                  <a:close/>
                  <a:moveTo>
                    <a:pt x="100" y="28"/>
                  </a:moveTo>
                  <a:cubicBezTo>
                    <a:pt x="95" y="28"/>
                    <a:pt x="91" y="24"/>
                    <a:pt x="91" y="19"/>
                  </a:cubicBezTo>
                  <a:cubicBezTo>
                    <a:pt x="91" y="14"/>
                    <a:pt x="95" y="10"/>
                    <a:pt x="100" y="10"/>
                  </a:cubicBezTo>
                  <a:cubicBezTo>
                    <a:pt x="105" y="10"/>
                    <a:pt x="109" y="14"/>
                    <a:pt x="109" y="19"/>
                  </a:cubicBezTo>
                  <a:cubicBezTo>
                    <a:pt x="109" y="24"/>
                    <a:pt x="105" y="28"/>
                    <a:pt x="100" y="28"/>
                  </a:cubicBezTo>
                  <a:close/>
                  <a:moveTo>
                    <a:pt x="128" y="28"/>
                  </a:moveTo>
                  <a:cubicBezTo>
                    <a:pt x="123" y="28"/>
                    <a:pt x="119" y="24"/>
                    <a:pt x="119" y="19"/>
                  </a:cubicBezTo>
                  <a:cubicBezTo>
                    <a:pt x="119" y="14"/>
                    <a:pt x="123" y="10"/>
                    <a:pt x="128" y="10"/>
                  </a:cubicBezTo>
                  <a:cubicBezTo>
                    <a:pt x="133" y="10"/>
                    <a:pt x="137" y="14"/>
                    <a:pt x="137" y="19"/>
                  </a:cubicBezTo>
                  <a:cubicBezTo>
                    <a:pt x="137" y="24"/>
                    <a:pt x="133" y="28"/>
                    <a:pt x="12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grpSp>
      <p:sp>
        <p:nvSpPr>
          <p:cNvPr id="35" name="Rectangle 405">
            <a:extLst>
              <a:ext uri="{FF2B5EF4-FFF2-40B4-BE49-F238E27FC236}">
                <a16:creationId xmlns:a16="http://schemas.microsoft.com/office/drawing/2014/main" id="{13506FA1-A8A1-454D-A87C-59758885BE44}"/>
              </a:ext>
            </a:extLst>
          </p:cNvPr>
          <p:cNvSpPr>
            <a:spLocks noChangeArrowheads="1"/>
          </p:cNvSpPr>
          <p:nvPr/>
        </p:nvSpPr>
        <p:spPr bwMode="auto">
          <a:xfrm>
            <a:off x="2711362" y="4778935"/>
            <a:ext cx="2015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2000" b="1" dirty="0">
                <a:solidFill>
                  <a:srgbClr val="777877"/>
                </a:solidFill>
                <a:latin typeface="Calibri"/>
              </a:rPr>
              <a:t>Consumo energia </a:t>
            </a:r>
            <a:endParaRPr lang="ru-RU" altLang="ru-RU" sz="2000" b="1" dirty="0">
              <a:solidFill>
                <a:srgbClr val="777877"/>
              </a:solidFill>
              <a:latin typeface="Calibri"/>
            </a:endParaRPr>
          </a:p>
        </p:txBody>
      </p:sp>
      <p:grpSp>
        <p:nvGrpSpPr>
          <p:cNvPr id="41" name="Group 102">
            <a:extLst>
              <a:ext uri="{FF2B5EF4-FFF2-40B4-BE49-F238E27FC236}">
                <a16:creationId xmlns:a16="http://schemas.microsoft.com/office/drawing/2014/main" id="{5E815675-A2E3-4CE6-ABCF-D91BD7BA35CE}"/>
              </a:ext>
            </a:extLst>
          </p:cNvPr>
          <p:cNvGrpSpPr>
            <a:grpSpLocks/>
          </p:cNvGrpSpPr>
          <p:nvPr/>
        </p:nvGrpSpPr>
        <p:grpSpPr bwMode="auto">
          <a:xfrm>
            <a:off x="1403959" y="1236797"/>
            <a:ext cx="4382624" cy="4395653"/>
            <a:chOff x="3114675" y="2514600"/>
            <a:chExt cx="1601788" cy="1606550"/>
          </a:xfrm>
        </p:grpSpPr>
        <p:sp>
          <p:nvSpPr>
            <p:cNvPr id="42" name="Freeform 407">
              <a:extLst>
                <a:ext uri="{FF2B5EF4-FFF2-40B4-BE49-F238E27FC236}">
                  <a16:creationId xmlns:a16="http://schemas.microsoft.com/office/drawing/2014/main" id="{F33B5CE1-5FB2-4575-8675-3DABBD8E2DC3}"/>
                </a:ext>
              </a:extLst>
            </p:cNvPr>
            <p:cNvSpPr>
              <a:spLocks/>
            </p:cNvSpPr>
            <p:nvPr/>
          </p:nvSpPr>
          <p:spPr bwMode="auto">
            <a:xfrm>
              <a:off x="3267075" y="2514600"/>
              <a:ext cx="650875" cy="384175"/>
            </a:xfrm>
            <a:custGeom>
              <a:avLst/>
              <a:gdLst>
                <a:gd name="T0" fmla="*/ 650875 w 171"/>
                <a:gd name="T1" fmla="*/ 87485 h 101"/>
                <a:gd name="T2" fmla="*/ 650875 w 171"/>
                <a:gd name="T3" fmla="*/ 0 h 101"/>
                <a:gd name="T4" fmla="*/ 0 w 171"/>
                <a:gd name="T5" fmla="*/ 330923 h 101"/>
                <a:gd name="T6" fmla="*/ 68513 w 171"/>
                <a:gd name="T7" fmla="*/ 384175 h 101"/>
                <a:gd name="T8" fmla="*/ 650875 w 171"/>
                <a:gd name="T9" fmla="*/ 87485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 h="101">
                  <a:moveTo>
                    <a:pt x="171" y="23"/>
                  </a:moveTo>
                  <a:cubicBezTo>
                    <a:pt x="171" y="0"/>
                    <a:pt x="171" y="0"/>
                    <a:pt x="171" y="0"/>
                  </a:cubicBezTo>
                  <a:cubicBezTo>
                    <a:pt x="101" y="0"/>
                    <a:pt x="38" y="35"/>
                    <a:pt x="0" y="87"/>
                  </a:cubicBezTo>
                  <a:cubicBezTo>
                    <a:pt x="18" y="101"/>
                    <a:pt x="18" y="101"/>
                    <a:pt x="18" y="101"/>
                  </a:cubicBezTo>
                  <a:cubicBezTo>
                    <a:pt x="53" y="53"/>
                    <a:pt x="108" y="23"/>
                    <a:pt x="171" y="23"/>
                  </a:cubicBezTo>
                  <a:close/>
                </a:path>
              </a:pathLst>
            </a:custGeom>
            <a:solidFill>
              <a:srgbClr val="FFFFFF">
                <a:lumMod val="95000"/>
              </a:srgbClr>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sp>
          <p:nvSpPr>
            <p:cNvPr id="43" name="Freeform 408">
              <a:extLst>
                <a:ext uri="{FF2B5EF4-FFF2-40B4-BE49-F238E27FC236}">
                  <a16:creationId xmlns:a16="http://schemas.microsoft.com/office/drawing/2014/main" id="{092CD2FB-5518-449A-8CB9-241213998FBE}"/>
                </a:ext>
              </a:extLst>
            </p:cNvPr>
            <p:cNvSpPr>
              <a:spLocks/>
            </p:cNvSpPr>
            <p:nvPr/>
          </p:nvSpPr>
          <p:spPr bwMode="auto">
            <a:xfrm>
              <a:off x="3114675" y="2514600"/>
              <a:ext cx="1601788" cy="1606550"/>
            </a:xfrm>
            <a:custGeom>
              <a:avLst/>
              <a:gdLst>
                <a:gd name="T0" fmla="*/ 802796 w 421"/>
                <a:gd name="T1" fmla="*/ 0 h 422"/>
                <a:gd name="T2" fmla="*/ 802796 w 421"/>
                <a:gd name="T3" fmla="*/ 87561 h 422"/>
                <a:gd name="T4" fmla="*/ 1518084 w 421"/>
                <a:gd name="T5" fmla="*/ 803275 h 422"/>
                <a:gd name="T6" fmla="*/ 802796 w 421"/>
                <a:gd name="T7" fmla="*/ 1522796 h 422"/>
                <a:gd name="T8" fmla="*/ 83704 w 421"/>
                <a:gd name="T9" fmla="*/ 803275 h 422"/>
                <a:gd name="T10" fmla="*/ 220674 w 421"/>
                <a:gd name="T11" fmla="*/ 384506 h 422"/>
                <a:gd name="T12" fmla="*/ 152189 w 421"/>
                <a:gd name="T13" fmla="*/ 331208 h 422"/>
                <a:gd name="T14" fmla="*/ 0 w 421"/>
                <a:gd name="T15" fmla="*/ 803275 h 422"/>
                <a:gd name="T16" fmla="*/ 802796 w 421"/>
                <a:gd name="T17" fmla="*/ 1606550 h 422"/>
                <a:gd name="T18" fmla="*/ 1601788 w 421"/>
                <a:gd name="T19" fmla="*/ 803275 h 422"/>
                <a:gd name="T20" fmla="*/ 802796 w 421"/>
                <a:gd name="T21" fmla="*/ 0 h 4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1" h="422">
                  <a:moveTo>
                    <a:pt x="211" y="0"/>
                  </a:moveTo>
                  <a:cubicBezTo>
                    <a:pt x="211" y="23"/>
                    <a:pt x="211" y="23"/>
                    <a:pt x="211" y="23"/>
                  </a:cubicBezTo>
                  <a:cubicBezTo>
                    <a:pt x="314" y="23"/>
                    <a:pt x="399" y="107"/>
                    <a:pt x="399" y="211"/>
                  </a:cubicBezTo>
                  <a:cubicBezTo>
                    <a:pt x="399" y="315"/>
                    <a:pt x="314" y="400"/>
                    <a:pt x="211" y="400"/>
                  </a:cubicBezTo>
                  <a:cubicBezTo>
                    <a:pt x="107" y="400"/>
                    <a:pt x="22" y="315"/>
                    <a:pt x="22" y="211"/>
                  </a:cubicBezTo>
                  <a:cubicBezTo>
                    <a:pt x="22" y="170"/>
                    <a:pt x="36" y="132"/>
                    <a:pt x="58" y="101"/>
                  </a:cubicBezTo>
                  <a:cubicBezTo>
                    <a:pt x="40" y="87"/>
                    <a:pt x="40" y="87"/>
                    <a:pt x="40" y="87"/>
                  </a:cubicBezTo>
                  <a:cubicBezTo>
                    <a:pt x="15" y="122"/>
                    <a:pt x="0" y="165"/>
                    <a:pt x="0" y="211"/>
                  </a:cubicBezTo>
                  <a:cubicBezTo>
                    <a:pt x="0" y="328"/>
                    <a:pt x="94" y="422"/>
                    <a:pt x="211" y="422"/>
                  </a:cubicBezTo>
                  <a:cubicBezTo>
                    <a:pt x="327" y="422"/>
                    <a:pt x="421" y="328"/>
                    <a:pt x="421" y="211"/>
                  </a:cubicBezTo>
                  <a:cubicBezTo>
                    <a:pt x="421" y="95"/>
                    <a:pt x="327" y="0"/>
                    <a:pt x="211" y="0"/>
                  </a:cubicBezTo>
                  <a:close/>
                </a:path>
              </a:pathLst>
            </a:custGeom>
            <a:solidFill>
              <a:schemeClr val="accent2"/>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414042"/>
                </a:solidFill>
                <a:effectLst/>
                <a:uLnTx/>
                <a:uFillTx/>
              </a:endParaRPr>
            </a:p>
          </p:txBody>
        </p:sp>
      </p:grpSp>
      <p:sp>
        <p:nvSpPr>
          <p:cNvPr id="44" name="Freeform 697">
            <a:extLst>
              <a:ext uri="{FF2B5EF4-FFF2-40B4-BE49-F238E27FC236}">
                <a16:creationId xmlns:a16="http://schemas.microsoft.com/office/drawing/2014/main" id="{735AFFB8-EB50-4858-AC2B-323A477EC2A4}"/>
              </a:ext>
            </a:extLst>
          </p:cNvPr>
          <p:cNvSpPr>
            <a:spLocks/>
          </p:cNvSpPr>
          <p:nvPr/>
        </p:nvSpPr>
        <p:spPr bwMode="auto">
          <a:xfrm>
            <a:off x="2496634" y="1835421"/>
            <a:ext cx="459485" cy="881251"/>
          </a:xfrm>
          <a:custGeom>
            <a:avLst/>
            <a:gdLst>
              <a:gd name="T0" fmla="*/ 0 w 134"/>
              <a:gd name="T1" fmla="*/ 362902945 h 257"/>
              <a:gd name="T2" fmla="*/ 156249688 w 134"/>
              <a:gd name="T3" fmla="*/ 362902945 h 257"/>
              <a:gd name="T4" fmla="*/ 100806250 w 134"/>
              <a:gd name="T5" fmla="*/ 647681744 h 257"/>
              <a:gd name="T6" fmla="*/ 337700938 w 134"/>
              <a:gd name="T7" fmla="*/ 279738480 h 257"/>
              <a:gd name="T8" fmla="*/ 204133450 w 134"/>
              <a:gd name="T9" fmla="*/ 279738480 h 257"/>
              <a:gd name="T10" fmla="*/ 259576888 w 134"/>
              <a:gd name="T11" fmla="*/ 0 h 257"/>
              <a:gd name="T12" fmla="*/ 0 w 134"/>
              <a:gd name="T13" fmla="*/ 362902945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257">
                <a:moveTo>
                  <a:pt x="0" y="144"/>
                </a:moveTo>
                <a:lnTo>
                  <a:pt x="62" y="144"/>
                </a:lnTo>
                <a:lnTo>
                  <a:pt x="40" y="257"/>
                </a:lnTo>
                <a:lnTo>
                  <a:pt x="134" y="111"/>
                </a:lnTo>
                <a:lnTo>
                  <a:pt x="81" y="111"/>
                </a:lnTo>
                <a:lnTo>
                  <a:pt x="103" y="0"/>
                </a:lnTo>
                <a:lnTo>
                  <a:pt x="0" y="144"/>
                </a:lnTo>
                <a:close/>
              </a:path>
            </a:pathLst>
          </a:custGeom>
          <a:solidFill>
            <a:schemeClr val="accent4"/>
          </a:solidFill>
          <a:ln w="28575">
            <a:noFill/>
          </a:ln>
        </p:spPr>
        <p:txBody>
          <a:bodyPr/>
          <a:lstStyle/>
          <a:p>
            <a:endParaRPr lang="it-IT" dirty="0"/>
          </a:p>
        </p:txBody>
      </p:sp>
      <p:sp>
        <p:nvSpPr>
          <p:cNvPr id="56" name="CasellaDiTesto 55">
            <a:extLst>
              <a:ext uri="{FF2B5EF4-FFF2-40B4-BE49-F238E27FC236}">
                <a16:creationId xmlns:a16="http://schemas.microsoft.com/office/drawing/2014/main" id="{5FF75B69-AE6C-4290-9739-6D5A914C2A6A}"/>
              </a:ext>
            </a:extLst>
          </p:cNvPr>
          <p:cNvSpPr txBox="1"/>
          <p:nvPr/>
        </p:nvSpPr>
        <p:spPr>
          <a:xfrm>
            <a:off x="227401" y="5320424"/>
            <a:ext cx="1609323" cy="646331"/>
          </a:xfrm>
          <a:prstGeom prst="rect">
            <a:avLst/>
          </a:prstGeom>
          <a:noFill/>
        </p:spPr>
        <p:txBody>
          <a:bodyPr wrap="square">
            <a:spAutoFit/>
          </a:bodyPr>
          <a:lstStyle/>
          <a:p>
            <a:pPr lvl="0" algn="ctr" fontAlgn="base"/>
            <a:r>
              <a:rPr lang="it-IT" sz="1800" dirty="0">
                <a:solidFill>
                  <a:srgbClr val="777877"/>
                </a:solidFill>
                <a:latin typeface="Calibri"/>
              </a:rPr>
              <a:t>44 milioni</a:t>
            </a:r>
          </a:p>
          <a:p>
            <a:pPr lvl="0" algn="ctr" fontAlgn="base"/>
            <a:r>
              <a:rPr lang="it-IT" sz="1800" dirty="0">
                <a:solidFill>
                  <a:srgbClr val="777877"/>
                </a:solidFill>
                <a:latin typeface="Calibri"/>
              </a:rPr>
              <a:t>di tonnellate</a:t>
            </a:r>
          </a:p>
        </p:txBody>
      </p:sp>
      <p:sp>
        <p:nvSpPr>
          <p:cNvPr id="57" name="Freeform 275">
            <a:extLst>
              <a:ext uri="{FF2B5EF4-FFF2-40B4-BE49-F238E27FC236}">
                <a16:creationId xmlns:a16="http://schemas.microsoft.com/office/drawing/2014/main" id="{E1159507-08B2-42C3-B64A-DEA067C16B3B}"/>
              </a:ext>
            </a:extLst>
          </p:cNvPr>
          <p:cNvSpPr>
            <a:spLocks/>
          </p:cNvSpPr>
          <p:nvPr/>
        </p:nvSpPr>
        <p:spPr bwMode="auto">
          <a:xfrm>
            <a:off x="424382" y="4396554"/>
            <a:ext cx="1289050" cy="876300"/>
          </a:xfrm>
          <a:custGeom>
            <a:avLst/>
            <a:gdLst>
              <a:gd name="T0" fmla="*/ 1163567 w 339"/>
              <a:gd name="T1" fmla="*/ 457200 h 230"/>
              <a:gd name="T2" fmla="*/ 1174975 w 339"/>
              <a:gd name="T3" fmla="*/ 403860 h 230"/>
              <a:gd name="T4" fmla="*/ 992454 w 339"/>
              <a:gd name="T5" fmla="*/ 224790 h 230"/>
              <a:gd name="T6" fmla="*/ 904997 w 339"/>
              <a:gd name="T7" fmla="*/ 247650 h 230"/>
              <a:gd name="T8" fmla="*/ 752896 w 339"/>
              <a:gd name="T9" fmla="*/ 198120 h 230"/>
              <a:gd name="T10" fmla="*/ 711069 w 339"/>
              <a:gd name="T11" fmla="*/ 201930 h 230"/>
              <a:gd name="T12" fmla="*/ 460103 w 339"/>
              <a:gd name="T13" fmla="*/ 0 h 230"/>
              <a:gd name="T14" fmla="*/ 201533 w 339"/>
              <a:gd name="T15" fmla="*/ 228600 h 230"/>
              <a:gd name="T16" fmla="*/ 0 w 339"/>
              <a:gd name="T17" fmla="*/ 537210 h 230"/>
              <a:gd name="T18" fmla="*/ 338423 w 339"/>
              <a:gd name="T19" fmla="*/ 876300 h 230"/>
              <a:gd name="T20" fmla="*/ 505733 w 339"/>
              <a:gd name="T21" fmla="*/ 830580 h 230"/>
              <a:gd name="T22" fmla="*/ 654031 w 339"/>
              <a:gd name="T23" fmla="*/ 876300 h 230"/>
              <a:gd name="T24" fmla="*/ 817539 w 339"/>
              <a:gd name="T25" fmla="*/ 819150 h 230"/>
              <a:gd name="T26" fmla="*/ 897392 w 339"/>
              <a:gd name="T27" fmla="*/ 838200 h 230"/>
              <a:gd name="T28" fmla="*/ 1064702 w 339"/>
              <a:gd name="T29" fmla="*/ 716280 h 230"/>
              <a:gd name="T30" fmla="*/ 1148357 w 339"/>
              <a:gd name="T31" fmla="*/ 742950 h 230"/>
              <a:gd name="T32" fmla="*/ 1289050 w 339"/>
              <a:gd name="T33" fmla="*/ 598170 h 230"/>
              <a:gd name="T34" fmla="*/ 1163567 w 339"/>
              <a:gd name="T35" fmla="*/ 457200 h 2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9" h="230">
                <a:moveTo>
                  <a:pt x="306" y="120"/>
                </a:moveTo>
                <a:cubicBezTo>
                  <a:pt x="308" y="116"/>
                  <a:pt x="309" y="111"/>
                  <a:pt x="309" y="106"/>
                </a:cubicBezTo>
                <a:cubicBezTo>
                  <a:pt x="309" y="80"/>
                  <a:pt x="288" y="59"/>
                  <a:pt x="261" y="59"/>
                </a:cubicBezTo>
                <a:cubicBezTo>
                  <a:pt x="253" y="59"/>
                  <a:pt x="245" y="61"/>
                  <a:pt x="238" y="65"/>
                </a:cubicBezTo>
                <a:cubicBezTo>
                  <a:pt x="227" y="57"/>
                  <a:pt x="213" y="52"/>
                  <a:pt x="198" y="52"/>
                </a:cubicBezTo>
                <a:cubicBezTo>
                  <a:pt x="194" y="52"/>
                  <a:pt x="190" y="53"/>
                  <a:pt x="187" y="53"/>
                </a:cubicBezTo>
                <a:cubicBezTo>
                  <a:pt x="180" y="23"/>
                  <a:pt x="153" y="0"/>
                  <a:pt x="121" y="0"/>
                </a:cubicBezTo>
                <a:cubicBezTo>
                  <a:pt x="86" y="0"/>
                  <a:pt x="57" y="26"/>
                  <a:pt x="53" y="60"/>
                </a:cubicBezTo>
                <a:cubicBezTo>
                  <a:pt x="22" y="74"/>
                  <a:pt x="0" y="105"/>
                  <a:pt x="0" y="141"/>
                </a:cubicBezTo>
                <a:cubicBezTo>
                  <a:pt x="0" y="190"/>
                  <a:pt x="40" y="230"/>
                  <a:pt x="89" y="230"/>
                </a:cubicBezTo>
                <a:cubicBezTo>
                  <a:pt x="105" y="230"/>
                  <a:pt x="120" y="225"/>
                  <a:pt x="133" y="218"/>
                </a:cubicBezTo>
                <a:cubicBezTo>
                  <a:pt x="144" y="225"/>
                  <a:pt x="158" y="230"/>
                  <a:pt x="172" y="230"/>
                </a:cubicBezTo>
                <a:cubicBezTo>
                  <a:pt x="188" y="230"/>
                  <a:pt x="203" y="224"/>
                  <a:pt x="215" y="215"/>
                </a:cubicBezTo>
                <a:cubicBezTo>
                  <a:pt x="221" y="218"/>
                  <a:pt x="228" y="220"/>
                  <a:pt x="236" y="220"/>
                </a:cubicBezTo>
                <a:cubicBezTo>
                  <a:pt x="256" y="220"/>
                  <a:pt x="274" y="207"/>
                  <a:pt x="280" y="188"/>
                </a:cubicBezTo>
                <a:cubicBezTo>
                  <a:pt x="286" y="192"/>
                  <a:pt x="294" y="195"/>
                  <a:pt x="302" y="195"/>
                </a:cubicBezTo>
                <a:cubicBezTo>
                  <a:pt x="322" y="195"/>
                  <a:pt x="339" y="178"/>
                  <a:pt x="339" y="157"/>
                </a:cubicBezTo>
                <a:cubicBezTo>
                  <a:pt x="339" y="138"/>
                  <a:pt x="325" y="123"/>
                  <a:pt x="306" y="120"/>
                </a:cubicBezTo>
                <a:close/>
              </a:path>
            </a:pathLst>
          </a:custGeom>
          <a:solidFill>
            <a:schemeClr val="bg2">
              <a:lumMod val="75000"/>
            </a:schemeClr>
          </a:solidFill>
          <a:ln>
            <a:noFill/>
          </a:ln>
        </p:spPr>
        <p:txBody>
          <a:bodyPr/>
          <a:lstStyle/>
          <a:p>
            <a:pPr>
              <a:defRPr/>
            </a:pPr>
            <a:endParaRPr lang="ru-RU"/>
          </a:p>
        </p:txBody>
      </p:sp>
      <p:grpSp>
        <p:nvGrpSpPr>
          <p:cNvPr id="58" name="Group 43">
            <a:extLst>
              <a:ext uri="{FF2B5EF4-FFF2-40B4-BE49-F238E27FC236}">
                <a16:creationId xmlns:a16="http://schemas.microsoft.com/office/drawing/2014/main" id="{B03FA313-CB80-45AD-88B2-C7AC698EB394}"/>
              </a:ext>
            </a:extLst>
          </p:cNvPr>
          <p:cNvGrpSpPr>
            <a:grpSpLocks/>
          </p:cNvGrpSpPr>
          <p:nvPr/>
        </p:nvGrpSpPr>
        <p:grpSpPr bwMode="auto">
          <a:xfrm>
            <a:off x="694257" y="4575941"/>
            <a:ext cx="693737" cy="585788"/>
            <a:chOff x="7570788" y="5156200"/>
            <a:chExt cx="693421" cy="586562"/>
          </a:xfrm>
        </p:grpSpPr>
        <p:sp>
          <p:nvSpPr>
            <p:cNvPr id="59" name="Rectangle 289">
              <a:extLst>
                <a:ext uri="{FF2B5EF4-FFF2-40B4-BE49-F238E27FC236}">
                  <a16:creationId xmlns:a16="http://schemas.microsoft.com/office/drawing/2014/main" id="{725310E1-F991-44D4-92C4-EC6F4458BAD3}"/>
                </a:ext>
              </a:extLst>
            </p:cNvPr>
            <p:cNvSpPr>
              <a:spLocks noChangeArrowheads="1"/>
            </p:cNvSpPr>
            <p:nvPr/>
          </p:nvSpPr>
          <p:spPr bwMode="auto">
            <a:xfrm>
              <a:off x="8132507" y="5466172"/>
              <a:ext cx="131702" cy="27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r>
                <a:rPr lang="ru-RU" altLang="ru-RU" b="1" dirty="0">
                  <a:solidFill>
                    <a:schemeClr val="bg2">
                      <a:lumMod val="50000"/>
                    </a:schemeClr>
                  </a:solidFill>
                  <a:latin typeface="Open Sans" panose="020B0606030504020204" pitchFamily="34" charset="0"/>
                </a:rPr>
                <a:t>2</a:t>
              </a:r>
              <a:endParaRPr lang="ru-RU" altLang="ru-RU" dirty="0">
                <a:solidFill>
                  <a:schemeClr val="bg2">
                    <a:lumMod val="50000"/>
                  </a:schemeClr>
                </a:solidFill>
                <a:latin typeface="Arial" panose="020B0604020202020204" pitchFamily="34" charset="0"/>
              </a:endParaRPr>
            </a:p>
          </p:txBody>
        </p:sp>
        <p:sp>
          <p:nvSpPr>
            <p:cNvPr id="60" name="Rectangle 288">
              <a:extLst>
                <a:ext uri="{FF2B5EF4-FFF2-40B4-BE49-F238E27FC236}">
                  <a16:creationId xmlns:a16="http://schemas.microsoft.com/office/drawing/2014/main" id="{8F85B41D-E07B-48EE-A839-80D80ADDC609}"/>
                </a:ext>
              </a:extLst>
            </p:cNvPr>
            <p:cNvSpPr>
              <a:spLocks noChangeArrowheads="1"/>
            </p:cNvSpPr>
            <p:nvPr/>
          </p:nvSpPr>
          <p:spPr bwMode="auto">
            <a:xfrm>
              <a:off x="7570788" y="5156200"/>
              <a:ext cx="561719" cy="47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defRPr/>
              </a:pPr>
              <a:r>
                <a:rPr lang="ru-RU" altLang="ru-RU" sz="3100" b="1" dirty="0">
                  <a:solidFill>
                    <a:schemeClr val="bg2">
                      <a:lumMod val="50000"/>
                    </a:schemeClr>
                  </a:solidFill>
                  <a:latin typeface="Open Sans" panose="020B0606030504020204" pitchFamily="34" charset="0"/>
                </a:rPr>
                <a:t>CO</a:t>
              </a:r>
              <a:endParaRPr lang="ru-RU" altLang="ru-RU" dirty="0">
                <a:solidFill>
                  <a:schemeClr val="bg2">
                    <a:lumMod val="50000"/>
                  </a:schemeClr>
                </a:solidFill>
                <a:latin typeface="Arial" panose="020B0604020202020204" pitchFamily="34" charset="0"/>
              </a:endParaRPr>
            </a:p>
          </p:txBody>
        </p:sp>
      </p:grpSp>
      <p:sp>
        <p:nvSpPr>
          <p:cNvPr id="61" name="CasellaDiTesto 60">
            <a:extLst>
              <a:ext uri="{FF2B5EF4-FFF2-40B4-BE49-F238E27FC236}">
                <a16:creationId xmlns:a16="http://schemas.microsoft.com/office/drawing/2014/main" id="{402D12F6-8E83-4C8E-A1BA-FD647F0628E8}"/>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62" name="Freeform 352">
            <a:extLst>
              <a:ext uri="{FF2B5EF4-FFF2-40B4-BE49-F238E27FC236}">
                <a16:creationId xmlns:a16="http://schemas.microsoft.com/office/drawing/2014/main" id="{6EA99A57-288F-4949-BB24-754E3E5383E5}"/>
              </a:ext>
            </a:extLst>
          </p:cNvPr>
          <p:cNvSpPr>
            <a:spLocks noEditPoints="1"/>
          </p:cNvSpPr>
          <p:nvPr/>
        </p:nvSpPr>
        <p:spPr bwMode="auto">
          <a:xfrm>
            <a:off x="7473643" y="2287039"/>
            <a:ext cx="2992615" cy="2098082"/>
          </a:xfrm>
          <a:custGeom>
            <a:avLst/>
            <a:gdLst>
              <a:gd name="T0" fmla="*/ 2147483646 w 230"/>
              <a:gd name="T1" fmla="*/ 1223141319 h 161"/>
              <a:gd name="T2" fmla="*/ 2147483646 w 230"/>
              <a:gd name="T3" fmla="*/ 1048406845 h 161"/>
              <a:gd name="T4" fmla="*/ 2147483646 w 230"/>
              <a:gd name="T5" fmla="*/ 1223141319 h 161"/>
              <a:gd name="T6" fmla="*/ 2147483646 w 230"/>
              <a:gd name="T7" fmla="*/ 1266822076 h 161"/>
              <a:gd name="T8" fmla="*/ 2147483646 w 230"/>
              <a:gd name="T9" fmla="*/ 1499802647 h 161"/>
              <a:gd name="T10" fmla="*/ 2147483646 w 230"/>
              <a:gd name="T11" fmla="*/ 1820148547 h 161"/>
              <a:gd name="T12" fmla="*/ 2147483646 w 230"/>
              <a:gd name="T13" fmla="*/ 1543487219 h 161"/>
              <a:gd name="T14" fmla="*/ 2147483646 w 230"/>
              <a:gd name="T15" fmla="*/ 1863833119 h 161"/>
              <a:gd name="T16" fmla="*/ 2147483646 w 230"/>
              <a:gd name="T17" fmla="*/ 1994883021 h 161"/>
              <a:gd name="T18" fmla="*/ 2147483646 w 230"/>
              <a:gd name="T19" fmla="*/ 1922079216 h 161"/>
              <a:gd name="T20" fmla="*/ 537095700 w 230"/>
              <a:gd name="T21" fmla="*/ 1951198448 h 161"/>
              <a:gd name="T22" fmla="*/ 551611800 w 230"/>
              <a:gd name="T23" fmla="*/ 2009444545 h 161"/>
              <a:gd name="T24" fmla="*/ 1887093000 w 230"/>
              <a:gd name="T25" fmla="*/ 2147483646 h 161"/>
              <a:gd name="T26" fmla="*/ 1959673500 w 230"/>
              <a:gd name="T27" fmla="*/ 2147483646 h 161"/>
              <a:gd name="T28" fmla="*/ 1974189600 w 230"/>
              <a:gd name="T29" fmla="*/ 2009444545 h 161"/>
              <a:gd name="T30" fmla="*/ 2147483646 w 230"/>
              <a:gd name="T31" fmla="*/ 1994883021 h 161"/>
              <a:gd name="T32" fmla="*/ 2003221800 w 230"/>
              <a:gd name="T33" fmla="*/ 2125932923 h 161"/>
              <a:gd name="T34" fmla="*/ 1988705700 w 230"/>
              <a:gd name="T35" fmla="*/ 2147483646 h 161"/>
              <a:gd name="T36" fmla="*/ 1858060800 w 230"/>
              <a:gd name="T37" fmla="*/ 2147483646 h 161"/>
              <a:gd name="T38" fmla="*/ 1625803200 w 230"/>
              <a:gd name="T39" fmla="*/ 2125932923 h 161"/>
              <a:gd name="T40" fmla="*/ 1422577800 w 230"/>
              <a:gd name="T41" fmla="*/ 2147483646 h 161"/>
              <a:gd name="T42" fmla="*/ 2147483646 w 230"/>
              <a:gd name="T43" fmla="*/ 2147483646 h 161"/>
              <a:gd name="T44" fmla="*/ 2147483646 w 230"/>
              <a:gd name="T45" fmla="*/ 2125932923 h 161"/>
              <a:gd name="T46" fmla="*/ 929030400 w 230"/>
              <a:gd name="T47" fmla="*/ 1223141319 h 161"/>
              <a:gd name="T48" fmla="*/ 1582254900 w 230"/>
              <a:gd name="T49" fmla="*/ 1048406845 h 161"/>
              <a:gd name="T50" fmla="*/ 1030643100 w 230"/>
              <a:gd name="T51" fmla="*/ 1062968369 h 161"/>
              <a:gd name="T52" fmla="*/ 754837200 w 230"/>
              <a:gd name="T53" fmla="*/ 1499802647 h 161"/>
              <a:gd name="T54" fmla="*/ 1509674400 w 230"/>
              <a:gd name="T55" fmla="*/ 1266822076 h 161"/>
              <a:gd name="T56" fmla="*/ 754837200 w 230"/>
              <a:gd name="T57" fmla="*/ 1499802647 h 161"/>
              <a:gd name="T58" fmla="*/ 1335481200 w 230"/>
              <a:gd name="T59" fmla="*/ 1863833119 h 161"/>
              <a:gd name="T60" fmla="*/ 740321100 w 230"/>
              <a:gd name="T61" fmla="*/ 1543487219 h 161"/>
              <a:gd name="T62" fmla="*/ 595160100 w 230"/>
              <a:gd name="T63" fmla="*/ 1863833119 h 161"/>
              <a:gd name="T64" fmla="*/ 1712899800 w 230"/>
              <a:gd name="T65" fmla="*/ 1048406845 h 161"/>
              <a:gd name="T66" fmla="*/ 2147483646 w 230"/>
              <a:gd name="T67" fmla="*/ 1223141319 h 161"/>
              <a:gd name="T68" fmla="*/ 2147483646 w 230"/>
              <a:gd name="T69" fmla="*/ 1266822076 h 161"/>
              <a:gd name="T70" fmla="*/ 1611287100 w 230"/>
              <a:gd name="T71" fmla="*/ 1499802647 h 161"/>
              <a:gd name="T72" fmla="*/ 2147483646 w 230"/>
              <a:gd name="T73" fmla="*/ 1266822076 h 161"/>
              <a:gd name="T74" fmla="*/ 1596771000 w 230"/>
              <a:gd name="T75" fmla="*/ 1543487219 h 161"/>
              <a:gd name="T76" fmla="*/ 2147483646 w 230"/>
              <a:gd name="T77" fmla="*/ 1863833119 h 161"/>
              <a:gd name="T78" fmla="*/ 696772800 w 230"/>
              <a:gd name="T79" fmla="*/ 1252264368 h 161"/>
              <a:gd name="T80" fmla="*/ 943546500 w 230"/>
              <a:gd name="T81" fmla="*/ 917356943 h 161"/>
              <a:gd name="T82" fmla="*/ 1320965100 w 230"/>
              <a:gd name="T83" fmla="*/ 917356943 h 161"/>
              <a:gd name="T84" fmla="*/ 493547400 w 230"/>
              <a:gd name="T85" fmla="*/ 902795419 h 161"/>
              <a:gd name="T86" fmla="*/ 1799996400 w 230"/>
              <a:gd name="T87" fmla="*/ 873672371 h 161"/>
              <a:gd name="T88" fmla="*/ 1553222700 w 230"/>
              <a:gd name="T89" fmla="*/ 291222852 h 161"/>
              <a:gd name="T90" fmla="*/ 1132255800 w 230"/>
              <a:gd name="T91" fmla="*/ 334907424 h 161"/>
              <a:gd name="T92" fmla="*/ 885482100 w 230"/>
              <a:gd name="T93" fmla="*/ 14561524 h 161"/>
              <a:gd name="T94" fmla="*/ 290322000 w 230"/>
              <a:gd name="T95" fmla="*/ 262099803 h 161"/>
              <a:gd name="T96" fmla="*/ 348386400 w 230"/>
              <a:gd name="T97" fmla="*/ 669814848 h 161"/>
              <a:gd name="T98" fmla="*/ 14516100 w 230"/>
              <a:gd name="T99" fmla="*/ 931914652 h 161"/>
              <a:gd name="T100" fmla="*/ 261289800 w 230"/>
              <a:gd name="T101" fmla="*/ 1514364171 h 161"/>
              <a:gd name="T102" fmla="*/ 551611800 w 230"/>
              <a:gd name="T103" fmla="*/ 1485241123 h 161"/>
              <a:gd name="T104" fmla="*/ 377418600 w 230"/>
              <a:gd name="T105" fmla="*/ 902795419 h 161"/>
              <a:gd name="T106" fmla="*/ 1437093900 w 230"/>
              <a:gd name="T107" fmla="*/ 902795419 h 161"/>
              <a:gd name="T108" fmla="*/ 1799996400 w 230"/>
              <a:gd name="T109" fmla="*/ 917356943 h 1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0" h="161">
                <a:moveTo>
                  <a:pt x="203" y="84"/>
                </a:moveTo>
                <a:cubicBezTo>
                  <a:pt x="162" y="84"/>
                  <a:pt x="162" y="84"/>
                  <a:pt x="162" y="84"/>
                </a:cubicBezTo>
                <a:cubicBezTo>
                  <a:pt x="160" y="80"/>
                  <a:pt x="159" y="76"/>
                  <a:pt x="158" y="72"/>
                </a:cubicBezTo>
                <a:cubicBezTo>
                  <a:pt x="194" y="72"/>
                  <a:pt x="194" y="72"/>
                  <a:pt x="194" y="72"/>
                </a:cubicBezTo>
                <a:cubicBezTo>
                  <a:pt x="194" y="72"/>
                  <a:pt x="195" y="72"/>
                  <a:pt x="196" y="73"/>
                </a:cubicBezTo>
                <a:cubicBezTo>
                  <a:pt x="198" y="76"/>
                  <a:pt x="200" y="80"/>
                  <a:pt x="203" y="84"/>
                </a:cubicBezTo>
                <a:close/>
                <a:moveTo>
                  <a:pt x="204" y="87"/>
                </a:moveTo>
                <a:cubicBezTo>
                  <a:pt x="190" y="87"/>
                  <a:pt x="176" y="87"/>
                  <a:pt x="162" y="87"/>
                </a:cubicBezTo>
                <a:cubicBezTo>
                  <a:pt x="164" y="92"/>
                  <a:pt x="165" y="97"/>
                  <a:pt x="167" y="103"/>
                </a:cubicBezTo>
                <a:cubicBezTo>
                  <a:pt x="183" y="103"/>
                  <a:pt x="198" y="103"/>
                  <a:pt x="214" y="103"/>
                </a:cubicBezTo>
                <a:cubicBezTo>
                  <a:pt x="211" y="97"/>
                  <a:pt x="207" y="92"/>
                  <a:pt x="204" y="87"/>
                </a:cubicBezTo>
                <a:close/>
                <a:moveTo>
                  <a:pt x="228" y="125"/>
                </a:moveTo>
                <a:cubicBezTo>
                  <a:pt x="223" y="118"/>
                  <a:pt x="220" y="112"/>
                  <a:pt x="216" y="106"/>
                </a:cubicBezTo>
                <a:cubicBezTo>
                  <a:pt x="168" y="106"/>
                  <a:pt x="168" y="106"/>
                  <a:pt x="168" y="106"/>
                </a:cubicBezTo>
                <a:cubicBezTo>
                  <a:pt x="170" y="113"/>
                  <a:pt x="172" y="120"/>
                  <a:pt x="174" y="128"/>
                </a:cubicBezTo>
                <a:cubicBezTo>
                  <a:pt x="226" y="128"/>
                  <a:pt x="226" y="128"/>
                  <a:pt x="226" y="128"/>
                </a:cubicBezTo>
                <a:cubicBezTo>
                  <a:pt x="227" y="128"/>
                  <a:pt x="228" y="126"/>
                  <a:pt x="228" y="125"/>
                </a:cubicBezTo>
                <a:close/>
                <a:moveTo>
                  <a:pt x="230" y="137"/>
                </a:moveTo>
                <a:cubicBezTo>
                  <a:pt x="230" y="134"/>
                  <a:pt x="230" y="134"/>
                  <a:pt x="230" y="134"/>
                </a:cubicBezTo>
                <a:cubicBezTo>
                  <a:pt x="230" y="133"/>
                  <a:pt x="229" y="132"/>
                  <a:pt x="228" y="132"/>
                </a:cubicBezTo>
                <a:cubicBezTo>
                  <a:pt x="38" y="132"/>
                  <a:pt x="38" y="132"/>
                  <a:pt x="38" y="132"/>
                </a:cubicBezTo>
                <a:cubicBezTo>
                  <a:pt x="38" y="132"/>
                  <a:pt x="37" y="133"/>
                  <a:pt x="37" y="134"/>
                </a:cubicBezTo>
                <a:cubicBezTo>
                  <a:pt x="37" y="137"/>
                  <a:pt x="37" y="137"/>
                  <a:pt x="37" y="137"/>
                </a:cubicBezTo>
                <a:cubicBezTo>
                  <a:pt x="37" y="138"/>
                  <a:pt x="38" y="138"/>
                  <a:pt x="38" y="138"/>
                </a:cubicBezTo>
                <a:cubicBezTo>
                  <a:pt x="130" y="138"/>
                  <a:pt x="130" y="138"/>
                  <a:pt x="130" y="138"/>
                </a:cubicBezTo>
                <a:cubicBezTo>
                  <a:pt x="130" y="152"/>
                  <a:pt x="130" y="152"/>
                  <a:pt x="130" y="152"/>
                </a:cubicBezTo>
                <a:cubicBezTo>
                  <a:pt x="130" y="153"/>
                  <a:pt x="131" y="153"/>
                  <a:pt x="132" y="153"/>
                </a:cubicBezTo>
                <a:cubicBezTo>
                  <a:pt x="135" y="153"/>
                  <a:pt x="135" y="153"/>
                  <a:pt x="135" y="153"/>
                </a:cubicBezTo>
                <a:cubicBezTo>
                  <a:pt x="136" y="153"/>
                  <a:pt x="136" y="153"/>
                  <a:pt x="136" y="152"/>
                </a:cubicBezTo>
                <a:cubicBezTo>
                  <a:pt x="136" y="138"/>
                  <a:pt x="136" y="138"/>
                  <a:pt x="136" y="138"/>
                </a:cubicBezTo>
                <a:cubicBezTo>
                  <a:pt x="228" y="138"/>
                  <a:pt x="228" y="138"/>
                  <a:pt x="228" y="138"/>
                </a:cubicBezTo>
                <a:cubicBezTo>
                  <a:pt x="229" y="138"/>
                  <a:pt x="230" y="138"/>
                  <a:pt x="230" y="137"/>
                </a:cubicBezTo>
                <a:close/>
                <a:moveTo>
                  <a:pt x="155" y="146"/>
                </a:moveTo>
                <a:cubicBezTo>
                  <a:pt x="138" y="146"/>
                  <a:pt x="138" y="146"/>
                  <a:pt x="138" y="146"/>
                </a:cubicBezTo>
                <a:cubicBezTo>
                  <a:pt x="138" y="154"/>
                  <a:pt x="138" y="154"/>
                  <a:pt x="138" y="154"/>
                </a:cubicBezTo>
                <a:cubicBezTo>
                  <a:pt x="138" y="155"/>
                  <a:pt x="138" y="155"/>
                  <a:pt x="137" y="155"/>
                </a:cubicBezTo>
                <a:cubicBezTo>
                  <a:pt x="130" y="155"/>
                  <a:pt x="130" y="155"/>
                  <a:pt x="130" y="155"/>
                </a:cubicBezTo>
                <a:cubicBezTo>
                  <a:pt x="129" y="155"/>
                  <a:pt x="128" y="155"/>
                  <a:pt x="128" y="154"/>
                </a:cubicBezTo>
                <a:cubicBezTo>
                  <a:pt x="128" y="146"/>
                  <a:pt x="128" y="146"/>
                  <a:pt x="128" y="146"/>
                </a:cubicBezTo>
                <a:cubicBezTo>
                  <a:pt x="112" y="146"/>
                  <a:pt x="112" y="146"/>
                  <a:pt x="112" y="146"/>
                </a:cubicBezTo>
                <a:cubicBezTo>
                  <a:pt x="111" y="146"/>
                  <a:pt x="111" y="146"/>
                  <a:pt x="110" y="146"/>
                </a:cubicBezTo>
                <a:cubicBezTo>
                  <a:pt x="98" y="158"/>
                  <a:pt x="98" y="158"/>
                  <a:pt x="98" y="158"/>
                </a:cubicBezTo>
                <a:cubicBezTo>
                  <a:pt x="97" y="159"/>
                  <a:pt x="97" y="161"/>
                  <a:pt x="99" y="161"/>
                </a:cubicBezTo>
                <a:cubicBezTo>
                  <a:pt x="168" y="161"/>
                  <a:pt x="168" y="161"/>
                  <a:pt x="168" y="161"/>
                </a:cubicBezTo>
                <a:cubicBezTo>
                  <a:pt x="169" y="161"/>
                  <a:pt x="170" y="159"/>
                  <a:pt x="169" y="158"/>
                </a:cubicBezTo>
                <a:cubicBezTo>
                  <a:pt x="156" y="146"/>
                  <a:pt x="156" y="146"/>
                  <a:pt x="156" y="146"/>
                </a:cubicBezTo>
                <a:cubicBezTo>
                  <a:pt x="156" y="146"/>
                  <a:pt x="155" y="146"/>
                  <a:pt x="155" y="146"/>
                </a:cubicBezTo>
                <a:close/>
                <a:moveTo>
                  <a:pt x="64" y="84"/>
                </a:moveTo>
                <a:cubicBezTo>
                  <a:pt x="105" y="84"/>
                  <a:pt x="105" y="84"/>
                  <a:pt x="105" y="84"/>
                </a:cubicBezTo>
                <a:cubicBezTo>
                  <a:pt x="107" y="80"/>
                  <a:pt x="108" y="76"/>
                  <a:pt x="109" y="72"/>
                </a:cubicBezTo>
                <a:cubicBezTo>
                  <a:pt x="73" y="72"/>
                  <a:pt x="73" y="72"/>
                  <a:pt x="73" y="72"/>
                </a:cubicBezTo>
                <a:cubicBezTo>
                  <a:pt x="72" y="72"/>
                  <a:pt x="72" y="72"/>
                  <a:pt x="71" y="73"/>
                </a:cubicBezTo>
                <a:cubicBezTo>
                  <a:pt x="69" y="76"/>
                  <a:pt x="67" y="80"/>
                  <a:pt x="64" y="84"/>
                </a:cubicBezTo>
                <a:close/>
                <a:moveTo>
                  <a:pt x="52" y="103"/>
                </a:moveTo>
                <a:cubicBezTo>
                  <a:pt x="68" y="103"/>
                  <a:pt x="84" y="103"/>
                  <a:pt x="100" y="103"/>
                </a:cubicBezTo>
                <a:cubicBezTo>
                  <a:pt x="101" y="97"/>
                  <a:pt x="103" y="92"/>
                  <a:pt x="104" y="87"/>
                </a:cubicBezTo>
                <a:cubicBezTo>
                  <a:pt x="90" y="87"/>
                  <a:pt x="76" y="87"/>
                  <a:pt x="62" y="87"/>
                </a:cubicBezTo>
                <a:cubicBezTo>
                  <a:pt x="59" y="92"/>
                  <a:pt x="56" y="97"/>
                  <a:pt x="52" y="103"/>
                </a:cubicBezTo>
                <a:close/>
                <a:moveTo>
                  <a:pt x="41" y="128"/>
                </a:moveTo>
                <a:cubicBezTo>
                  <a:pt x="92" y="128"/>
                  <a:pt x="92" y="128"/>
                  <a:pt x="92" y="128"/>
                </a:cubicBezTo>
                <a:cubicBezTo>
                  <a:pt x="95" y="120"/>
                  <a:pt x="97" y="113"/>
                  <a:pt x="99" y="106"/>
                </a:cubicBezTo>
                <a:cubicBezTo>
                  <a:pt x="51" y="106"/>
                  <a:pt x="51" y="106"/>
                  <a:pt x="51" y="106"/>
                </a:cubicBezTo>
                <a:cubicBezTo>
                  <a:pt x="47" y="112"/>
                  <a:pt x="43" y="118"/>
                  <a:pt x="39" y="125"/>
                </a:cubicBezTo>
                <a:cubicBezTo>
                  <a:pt x="38" y="126"/>
                  <a:pt x="39" y="128"/>
                  <a:pt x="41" y="128"/>
                </a:cubicBezTo>
                <a:close/>
                <a:moveTo>
                  <a:pt x="149" y="72"/>
                </a:moveTo>
                <a:cubicBezTo>
                  <a:pt x="144" y="72"/>
                  <a:pt x="123" y="72"/>
                  <a:pt x="118" y="72"/>
                </a:cubicBezTo>
                <a:cubicBezTo>
                  <a:pt x="117" y="76"/>
                  <a:pt x="116" y="80"/>
                  <a:pt x="115" y="84"/>
                </a:cubicBezTo>
                <a:cubicBezTo>
                  <a:pt x="121" y="84"/>
                  <a:pt x="145" y="84"/>
                  <a:pt x="151" y="84"/>
                </a:cubicBezTo>
                <a:cubicBezTo>
                  <a:pt x="150" y="80"/>
                  <a:pt x="150" y="76"/>
                  <a:pt x="149" y="72"/>
                </a:cubicBezTo>
                <a:close/>
                <a:moveTo>
                  <a:pt x="152" y="87"/>
                </a:moveTo>
                <a:cubicBezTo>
                  <a:pt x="146" y="87"/>
                  <a:pt x="121" y="87"/>
                  <a:pt x="115" y="87"/>
                </a:cubicBezTo>
                <a:cubicBezTo>
                  <a:pt x="114" y="92"/>
                  <a:pt x="112" y="97"/>
                  <a:pt x="111" y="103"/>
                </a:cubicBezTo>
                <a:cubicBezTo>
                  <a:pt x="119" y="103"/>
                  <a:pt x="148" y="103"/>
                  <a:pt x="156" y="103"/>
                </a:cubicBezTo>
                <a:cubicBezTo>
                  <a:pt x="154" y="97"/>
                  <a:pt x="153" y="92"/>
                  <a:pt x="152" y="87"/>
                </a:cubicBezTo>
                <a:close/>
                <a:moveTo>
                  <a:pt x="156" y="106"/>
                </a:moveTo>
                <a:cubicBezTo>
                  <a:pt x="149" y="106"/>
                  <a:pt x="118" y="106"/>
                  <a:pt x="110" y="106"/>
                </a:cubicBezTo>
                <a:cubicBezTo>
                  <a:pt x="109" y="113"/>
                  <a:pt x="107" y="120"/>
                  <a:pt x="106" y="128"/>
                </a:cubicBezTo>
                <a:cubicBezTo>
                  <a:pt x="115" y="128"/>
                  <a:pt x="152" y="128"/>
                  <a:pt x="161" y="128"/>
                </a:cubicBezTo>
                <a:cubicBezTo>
                  <a:pt x="159" y="120"/>
                  <a:pt x="158" y="113"/>
                  <a:pt x="156" y="106"/>
                </a:cubicBezTo>
                <a:close/>
                <a:moveTo>
                  <a:pt x="48" y="86"/>
                </a:moveTo>
                <a:cubicBezTo>
                  <a:pt x="62" y="64"/>
                  <a:pt x="62" y="64"/>
                  <a:pt x="62" y="64"/>
                </a:cubicBezTo>
                <a:cubicBezTo>
                  <a:pt x="63" y="63"/>
                  <a:pt x="64" y="63"/>
                  <a:pt x="65" y="63"/>
                </a:cubicBezTo>
                <a:cubicBezTo>
                  <a:pt x="91" y="63"/>
                  <a:pt x="91" y="63"/>
                  <a:pt x="91" y="63"/>
                </a:cubicBezTo>
                <a:cubicBezTo>
                  <a:pt x="91" y="63"/>
                  <a:pt x="91" y="63"/>
                  <a:pt x="91" y="63"/>
                </a:cubicBezTo>
                <a:cubicBezTo>
                  <a:pt x="91" y="47"/>
                  <a:pt x="78" y="34"/>
                  <a:pt x="62" y="34"/>
                </a:cubicBezTo>
                <a:cubicBezTo>
                  <a:pt x="47" y="34"/>
                  <a:pt x="34" y="46"/>
                  <a:pt x="34" y="62"/>
                </a:cubicBezTo>
                <a:cubicBezTo>
                  <a:pt x="34" y="72"/>
                  <a:pt x="40" y="81"/>
                  <a:pt x="48" y="86"/>
                </a:cubicBezTo>
                <a:close/>
                <a:moveTo>
                  <a:pt x="124" y="60"/>
                </a:moveTo>
                <a:cubicBezTo>
                  <a:pt x="101" y="46"/>
                  <a:pt x="101" y="46"/>
                  <a:pt x="101" y="46"/>
                </a:cubicBezTo>
                <a:cubicBezTo>
                  <a:pt x="107" y="20"/>
                  <a:pt x="107" y="20"/>
                  <a:pt x="107" y="20"/>
                </a:cubicBezTo>
                <a:cubicBezTo>
                  <a:pt x="107" y="19"/>
                  <a:pt x="106" y="17"/>
                  <a:pt x="105" y="18"/>
                </a:cubicBezTo>
                <a:cubicBezTo>
                  <a:pt x="78" y="23"/>
                  <a:pt x="78" y="23"/>
                  <a:pt x="78" y="23"/>
                </a:cubicBezTo>
                <a:cubicBezTo>
                  <a:pt x="64" y="1"/>
                  <a:pt x="64" y="1"/>
                  <a:pt x="64" y="1"/>
                </a:cubicBezTo>
                <a:cubicBezTo>
                  <a:pt x="63" y="0"/>
                  <a:pt x="62" y="0"/>
                  <a:pt x="61" y="1"/>
                </a:cubicBezTo>
                <a:cubicBezTo>
                  <a:pt x="47" y="23"/>
                  <a:pt x="47" y="23"/>
                  <a:pt x="47" y="23"/>
                </a:cubicBezTo>
                <a:cubicBezTo>
                  <a:pt x="20" y="18"/>
                  <a:pt x="20" y="18"/>
                  <a:pt x="20" y="18"/>
                </a:cubicBezTo>
                <a:cubicBezTo>
                  <a:pt x="19" y="17"/>
                  <a:pt x="18" y="19"/>
                  <a:pt x="18" y="20"/>
                </a:cubicBezTo>
                <a:cubicBezTo>
                  <a:pt x="24" y="46"/>
                  <a:pt x="24" y="46"/>
                  <a:pt x="24" y="46"/>
                </a:cubicBezTo>
                <a:cubicBezTo>
                  <a:pt x="1" y="60"/>
                  <a:pt x="1" y="60"/>
                  <a:pt x="1" y="60"/>
                </a:cubicBezTo>
                <a:cubicBezTo>
                  <a:pt x="0" y="61"/>
                  <a:pt x="0" y="63"/>
                  <a:pt x="1" y="64"/>
                </a:cubicBezTo>
                <a:cubicBezTo>
                  <a:pt x="24" y="78"/>
                  <a:pt x="24" y="78"/>
                  <a:pt x="24" y="78"/>
                </a:cubicBezTo>
                <a:cubicBezTo>
                  <a:pt x="18" y="104"/>
                  <a:pt x="18" y="104"/>
                  <a:pt x="18" y="104"/>
                </a:cubicBezTo>
                <a:cubicBezTo>
                  <a:pt x="18" y="105"/>
                  <a:pt x="19" y="107"/>
                  <a:pt x="20" y="106"/>
                </a:cubicBezTo>
                <a:cubicBezTo>
                  <a:pt x="38" y="102"/>
                  <a:pt x="38" y="102"/>
                  <a:pt x="38" y="102"/>
                </a:cubicBezTo>
                <a:cubicBezTo>
                  <a:pt x="44" y="94"/>
                  <a:pt x="44" y="94"/>
                  <a:pt x="44" y="94"/>
                </a:cubicBezTo>
                <a:cubicBezTo>
                  <a:pt x="33" y="87"/>
                  <a:pt x="26" y="75"/>
                  <a:pt x="26" y="62"/>
                </a:cubicBezTo>
                <a:cubicBezTo>
                  <a:pt x="26" y="42"/>
                  <a:pt x="42" y="25"/>
                  <a:pt x="62" y="25"/>
                </a:cubicBezTo>
                <a:cubicBezTo>
                  <a:pt x="83" y="25"/>
                  <a:pt x="99" y="42"/>
                  <a:pt x="99" y="62"/>
                </a:cubicBezTo>
                <a:cubicBezTo>
                  <a:pt x="99" y="62"/>
                  <a:pt x="99" y="63"/>
                  <a:pt x="99" y="63"/>
                </a:cubicBezTo>
                <a:cubicBezTo>
                  <a:pt x="124" y="63"/>
                  <a:pt x="124" y="63"/>
                  <a:pt x="124" y="63"/>
                </a:cubicBezTo>
                <a:cubicBezTo>
                  <a:pt x="125" y="62"/>
                  <a:pt x="125" y="61"/>
                  <a:pt x="124" y="60"/>
                </a:cubicBezTo>
                <a:close/>
              </a:path>
            </a:pathLst>
          </a:custGeom>
          <a:solidFill>
            <a:schemeClr val="accent4"/>
          </a:solidFill>
          <a:ln>
            <a:noFill/>
          </a:ln>
        </p:spPr>
        <p:txBody>
          <a:bodyPr/>
          <a:lstStyle/>
          <a:p>
            <a:endParaRPr lang="it-IT"/>
          </a:p>
        </p:txBody>
      </p:sp>
      <p:sp>
        <p:nvSpPr>
          <p:cNvPr id="63" name="Rectangle 405">
            <a:extLst>
              <a:ext uri="{FF2B5EF4-FFF2-40B4-BE49-F238E27FC236}">
                <a16:creationId xmlns:a16="http://schemas.microsoft.com/office/drawing/2014/main" id="{D293556F-A91D-4128-AB47-739CBC88F8AD}"/>
              </a:ext>
            </a:extLst>
          </p:cNvPr>
          <p:cNvSpPr>
            <a:spLocks noChangeArrowheads="1"/>
          </p:cNvSpPr>
          <p:nvPr/>
        </p:nvSpPr>
        <p:spPr bwMode="auto">
          <a:xfrm>
            <a:off x="7941488" y="4738080"/>
            <a:ext cx="26530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2000" b="1" dirty="0">
                <a:solidFill>
                  <a:srgbClr val="777877"/>
                </a:solidFill>
                <a:latin typeface="Calibri"/>
              </a:rPr>
              <a:t>Produzione energia </a:t>
            </a:r>
            <a:endParaRPr lang="ru-RU" altLang="ru-RU" sz="2000" b="1" dirty="0">
              <a:solidFill>
                <a:srgbClr val="777877"/>
              </a:solidFill>
              <a:latin typeface="Calibri"/>
            </a:endParaRPr>
          </a:p>
        </p:txBody>
      </p:sp>
      <p:grpSp>
        <p:nvGrpSpPr>
          <p:cNvPr id="64" name="Group 105">
            <a:extLst>
              <a:ext uri="{FF2B5EF4-FFF2-40B4-BE49-F238E27FC236}">
                <a16:creationId xmlns:a16="http://schemas.microsoft.com/office/drawing/2014/main" id="{78B0B05B-06DE-43BB-AFB4-A0B4597B7341}"/>
              </a:ext>
            </a:extLst>
          </p:cNvPr>
          <p:cNvGrpSpPr>
            <a:grpSpLocks/>
          </p:cNvGrpSpPr>
          <p:nvPr/>
        </p:nvGrpSpPr>
        <p:grpSpPr bwMode="auto">
          <a:xfrm>
            <a:off x="6746783" y="1242818"/>
            <a:ext cx="4376618" cy="4389632"/>
            <a:chOff x="9428163" y="2514600"/>
            <a:chExt cx="1601787" cy="1606550"/>
          </a:xfrm>
        </p:grpSpPr>
        <p:sp>
          <p:nvSpPr>
            <p:cNvPr id="65" name="Freeform 413">
              <a:extLst>
                <a:ext uri="{FF2B5EF4-FFF2-40B4-BE49-F238E27FC236}">
                  <a16:creationId xmlns:a16="http://schemas.microsoft.com/office/drawing/2014/main" id="{F35A4167-5627-474F-B04E-C484C9EE124A}"/>
                </a:ext>
              </a:extLst>
            </p:cNvPr>
            <p:cNvSpPr>
              <a:spLocks/>
            </p:cNvSpPr>
            <p:nvPr/>
          </p:nvSpPr>
          <p:spPr bwMode="auto">
            <a:xfrm>
              <a:off x="9428163" y="2514600"/>
              <a:ext cx="803275" cy="1568450"/>
            </a:xfrm>
            <a:custGeom>
              <a:avLst/>
              <a:gdLst>
                <a:gd name="T0" fmla="*/ 83754 w 211"/>
                <a:gd name="T1" fmla="*/ 803260 h 412"/>
                <a:gd name="T2" fmla="*/ 803275 w 211"/>
                <a:gd name="T3" fmla="*/ 87559 h 412"/>
                <a:gd name="T4" fmla="*/ 803275 w 211"/>
                <a:gd name="T5" fmla="*/ 0 h 412"/>
                <a:gd name="T6" fmla="*/ 0 w 211"/>
                <a:gd name="T7" fmla="*/ 803260 h 412"/>
                <a:gd name="T8" fmla="*/ 552014 w 211"/>
                <a:gd name="T9" fmla="*/ 1568450 h 412"/>
                <a:gd name="T10" fmla="*/ 578663 w 211"/>
                <a:gd name="T11" fmla="*/ 1484698 h 412"/>
                <a:gd name="T12" fmla="*/ 83754 w 211"/>
                <a:gd name="T13" fmla="*/ 803260 h 4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1" h="412">
                  <a:moveTo>
                    <a:pt x="22" y="211"/>
                  </a:moveTo>
                  <a:cubicBezTo>
                    <a:pt x="22" y="107"/>
                    <a:pt x="107" y="23"/>
                    <a:pt x="211" y="23"/>
                  </a:cubicBezTo>
                  <a:cubicBezTo>
                    <a:pt x="211" y="0"/>
                    <a:pt x="211" y="0"/>
                    <a:pt x="211" y="0"/>
                  </a:cubicBezTo>
                  <a:cubicBezTo>
                    <a:pt x="94" y="0"/>
                    <a:pt x="0" y="95"/>
                    <a:pt x="0" y="211"/>
                  </a:cubicBezTo>
                  <a:cubicBezTo>
                    <a:pt x="0" y="305"/>
                    <a:pt x="61" y="384"/>
                    <a:pt x="145" y="412"/>
                  </a:cubicBezTo>
                  <a:cubicBezTo>
                    <a:pt x="152" y="390"/>
                    <a:pt x="152" y="390"/>
                    <a:pt x="152" y="390"/>
                  </a:cubicBezTo>
                  <a:cubicBezTo>
                    <a:pt x="77" y="366"/>
                    <a:pt x="22" y="295"/>
                    <a:pt x="22" y="211"/>
                  </a:cubicBezTo>
                  <a:close/>
                </a:path>
              </a:pathLst>
            </a:custGeom>
            <a:solidFill>
              <a:schemeClr val="bg2">
                <a:lumMod val="95000"/>
              </a:schemeClr>
            </a:solidFill>
            <a:ln>
              <a:noFill/>
            </a:ln>
          </p:spPr>
          <p:txBody>
            <a:bodyPr/>
            <a:lstStyle/>
            <a:p>
              <a:pPr>
                <a:defRPr/>
              </a:pPr>
              <a:endParaRPr lang="ru-RU"/>
            </a:p>
          </p:txBody>
        </p:sp>
        <p:sp>
          <p:nvSpPr>
            <p:cNvPr id="66" name="Freeform 414">
              <a:extLst>
                <a:ext uri="{FF2B5EF4-FFF2-40B4-BE49-F238E27FC236}">
                  <a16:creationId xmlns:a16="http://schemas.microsoft.com/office/drawing/2014/main" id="{ACE3F835-4E51-4E92-B611-C55CDE589BA0}"/>
                </a:ext>
              </a:extLst>
            </p:cNvPr>
            <p:cNvSpPr>
              <a:spLocks/>
            </p:cNvSpPr>
            <p:nvPr/>
          </p:nvSpPr>
          <p:spPr bwMode="auto">
            <a:xfrm>
              <a:off x="9979025" y="2514600"/>
              <a:ext cx="1050925" cy="1606550"/>
            </a:xfrm>
            <a:custGeom>
              <a:avLst/>
              <a:gdLst>
                <a:gd name="T0" fmla="*/ 251308 w 276"/>
                <a:gd name="T1" fmla="*/ 0 h 422"/>
                <a:gd name="T2" fmla="*/ 251308 w 276"/>
                <a:gd name="T3" fmla="*/ 87561 h 422"/>
                <a:gd name="T4" fmla="*/ 967156 w 276"/>
                <a:gd name="T5" fmla="*/ 803275 h 422"/>
                <a:gd name="T6" fmla="*/ 251308 w 276"/>
                <a:gd name="T7" fmla="*/ 1522796 h 422"/>
                <a:gd name="T8" fmla="*/ 26654 w 276"/>
                <a:gd name="T9" fmla="*/ 1484726 h 422"/>
                <a:gd name="T10" fmla="*/ 0 w 276"/>
                <a:gd name="T11" fmla="*/ 1568480 h 422"/>
                <a:gd name="T12" fmla="*/ 251308 w 276"/>
                <a:gd name="T13" fmla="*/ 1606550 h 422"/>
                <a:gd name="T14" fmla="*/ 1050925 w 276"/>
                <a:gd name="T15" fmla="*/ 803275 h 422"/>
                <a:gd name="T16" fmla="*/ 251308 w 276"/>
                <a:gd name="T17" fmla="*/ 0 h 4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6" h="422">
                  <a:moveTo>
                    <a:pt x="66" y="0"/>
                  </a:moveTo>
                  <a:cubicBezTo>
                    <a:pt x="66" y="23"/>
                    <a:pt x="66" y="23"/>
                    <a:pt x="66" y="23"/>
                  </a:cubicBezTo>
                  <a:cubicBezTo>
                    <a:pt x="169" y="23"/>
                    <a:pt x="254" y="107"/>
                    <a:pt x="254" y="211"/>
                  </a:cubicBezTo>
                  <a:cubicBezTo>
                    <a:pt x="254" y="315"/>
                    <a:pt x="169" y="400"/>
                    <a:pt x="66" y="400"/>
                  </a:cubicBezTo>
                  <a:cubicBezTo>
                    <a:pt x="45" y="400"/>
                    <a:pt x="26" y="396"/>
                    <a:pt x="7" y="390"/>
                  </a:cubicBezTo>
                  <a:cubicBezTo>
                    <a:pt x="0" y="412"/>
                    <a:pt x="0" y="412"/>
                    <a:pt x="0" y="412"/>
                  </a:cubicBezTo>
                  <a:cubicBezTo>
                    <a:pt x="21" y="418"/>
                    <a:pt x="43" y="422"/>
                    <a:pt x="66" y="422"/>
                  </a:cubicBezTo>
                  <a:cubicBezTo>
                    <a:pt x="182" y="422"/>
                    <a:pt x="276" y="328"/>
                    <a:pt x="276" y="211"/>
                  </a:cubicBezTo>
                  <a:cubicBezTo>
                    <a:pt x="276" y="95"/>
                    <a:pt x="182" y="0"/>
                    <a:pt x="66" y="0"/>
                  </a:cubicBezTo>
                  <a:close/>
                </a:path>
              </a:pathLst>
            </a:custGeom>
            <a:solidFill>
              <a:schemeClr val="accent4"/>
            </a:solidFill>
            <a:ln>
              <a:noFill/>
            </a:ln>
          </p:spPr>
          <p:txBody>
            <a:bodyPr/>
            <a:lstStyle/>
            <a:p>
              <a:pPr>
                <a:defRPr/>
              </a:pPr>
              <a:endParaRPr lang="ru-RU"/>
            </a:p>
          </p:txBody>
        </p:sp>
      </p:grpSp>
      <p:sp>
        <p:nvSpPr>
          <p:cNvPr id="28" name="Rectangle 405">
            <a:extLst>
              <a:ext uri="{FF2B5EF4-FFF2-40B4-BE49-F238E27FC236}">
                <a16:creationId xmlns:a16="http://schemas.microsoft.com/office/drawing/2014/main" id="{A5A0E832-3404-4F08-9F5D-5D953594496A}"/>
              </a:ext>
            </a:extLst>
          </p:cNvPr>
          <p:cNvSpPr>
            <a:spLocks noChangeArrowheads="1"/>
          </p:cNvSpPr>
          <p:nvPr/>
        </p:nvSpPr>
        <p:spPr bwMode="auto">
          <a:xfrm>
            <a:off x="5967351" y="2698970"/>
            <a:ext cx="6942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9600" b="1" dirty="0">
                <a:solidFill>
                  <a:srgbClr val="777877"/>
                </a:solidFill>
                <a:latin typeface="Calibri"/>
              </a:rPr>
              <a:t>&gt;</a:t>
            </a:r>
            <a:endParaRPr lang="ru-RU" altLang="ru-RU" sz="9600" b="1" dirty="0">
              <a:solidFill>
                <a:srgbClr val="777877"/>
              </a:solidFill>
              <a:latin typeface="Calibri"/>
            </a:endParaRPr>
          </a:p>
        </p:txBody>
      </p:sp>
      <p:sp>
        <p:nvSpPr>
          <p:cNvPr id="30" name="Rectangle 405">
            <a:extLst>
              <a:ext uri="{FF2B5EF4-FFF2-40B4-BE49-F238E27FC236}">
                <a16:creationId xmlns:a16="http://schemas.microsoft.com/office/drawing/2014/main" id="{8BCC5B2B-9B28-47AC-A7DE-DFCDD770D7FF}"/>
              </a:ext>
            </a:extLst>
          </p:cNvPr>
          <p:cNvSpPr>
            <a:spLocks noChangeArrowheads="1"/>
          </p:cNvSpPr>
          <p:nvPr/>
        </p:nvSpPr>
        <p:spPr bwMode="auto">
          <a:xfrm>
            <a:off x="5679995" y="1454425"/>
            <a:ext cx="85884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3200" b="1" dirty="0">
                <a:solidFill>
                  <a:srgbClr val="777877"/>
                </a:solidFill>
                <a:latin typeface="Calibri"/>
              </a:rPr>
              <a:t>USA</a:t>
            </a:r>
            <a:endParaRPr lang="ru-RU" altLang="ru-RU" sz="3200" b="1" dirty="0">
              <a:solidFill>
                <a:srgbClr val="777877"/>
              </a:solidFill>
              <a:latin typeface="Calibri"/>
            </a:endParaRPr>
          </a:p>
        </p:txBody>
      </p:sp>
      <p:pic>
        <p:nvPicPr>
          <p:cNvPr id="29" name="Immagine 28">
            <a:extLst>
              <a:ext uri="{FF2B5EF4-FFF2-40B4-BE49-F238E27FC236}">
                <a16:creationId xmlns:a16="http://schemas.microsoft.com/office/drawing/2014/main" id="{CF4EB4AA-C20B-49BC-ADA9-B9A3D1B3A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13952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Effect transition="in" filter="fade">
                                      <p:cBhvr>
                                        <p:cTn id="20" dur="500"/>
                                        <p:tgtEl>
                                          <p:spTgt spid="2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childTnLst>
                                </p:cTn>
                              </p:par>
                            </p:childTnLst>
                          </p:cTn>
                        </p:par>
                        <p:par>
                          <p:cTn id="26" fill="hold">
                            <p:stCondLst>
                              <p:cond delay="500"/>
                            </p:stCondLst>
                            <p:childTnLst>
                              <p:par>
                                <p:cTn id="27" presetID="21" presetClass="entr" presetSubtype="1"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heel(1)">
                                      <p:cBhvr>
                                        <p:cTn id="29" dur="2000"/>
                                        <p:tgtEl>
                                          <p:spTgt spid="4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par>
                                <p:cTn id="38" presetID="53" presetClass="entr" presetSubtype="16"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1000"/>
                            </p:stCondLst>
                            <p:childTnLst>
                              <p:par>
                                <p:cTn id="59" presetID="21" presetClass="entr" presetSubtype="1"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heel(1)">
                                      <p:cBhvr>
                                        <p:cTn id="61" dur="2000"/>
                                        <p:tgtEl>
                                          <p:spTgt spid="64"/>
                                        </p:tgtEl>
                                      </p:cBhvr>
                                    </p:animEffect>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animBg="1"/>
      <p:bldP spid="56" grpId="0"/>
      <p:bldP spid="57" grpId="0" animBg="1"/>
      <p:bldP spid="61" grpId="0"/>
      <p:bldP spid="62" grpId="0" animBg="1"/>
      <p:bldP spid="63" grpId="0"/>
      <p:bldP spid="28"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fico 6">
            <a:extLst>
              <a:ext uri="{FF2B5EF4-FFF2-40B4-BE49-F238E27FC236}">
                <a16:creationId xmlns:a16="http://schemas.microsoft.com/office/drawing/2014/main" id="{1226CD2F-8CFA-43A1-9344-4AFFB0998A60}"/>
              </a:ext>
            </a:extLst>
          </p:cNvPr>
          <p:cNvGraphicFramePr/>
          <p:nvPr>
            <p:extLst>
              <p:ext uri="{D42A27DB-BD31-4B8C-83A1-F6EECF244321}">
                <p14:modId xmlns:p14="http://schemas.microsoft.com/office/powerpoint/2010/main" val="667732169"/>
              </p:ext>
            </p:extLst>
          </p:nvPr>
        </p:nvGraphicFramePr>
        <p:xfrm>
          <a:off x="2082507" y="741867"/>
          <a:ext cx="8128000" cy="525545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2">
            <a:extLst>
              <a:ext uri="{FF2B5EF4-FFF2-40B4-BE49-F238E27FC236}">
                <a16:creationId xmlns:a16="http://schemas.microsoft.com/office/drawing/2014/main" id="{1C3EAAB0-1FAB-4DD6-B8E8-26E852A9F7EF}"/>
              </a:ext>
            </a:extLst>
          </p:cNvPr>
          <p:cNvSpPr txBox="1">
            <a:spLocks noChangeArrowheads="1"/>
          </p:cNvSpPr>
          <p:nvPr/>
        </p:nvSpPr>
        <p:spPr bwMode="auto">
          <a:xfrm>
            <a:off x="-82310" y="75784"/>
            <a:ext cx="10453977"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Spegnimento macchine durante i periodi non lavorativi</a:t>
            </a:r>
          </a:p>
        </p:txBody>
      </p:sp>
      <p:pic>
        <p:nvPicPr>
          <p:cNvPr id="5" name="Immagine 4" descr="LOGO_EDISON.png">
            <a:extLst>
              <a:ext uri="{FF2B5EF4-FFF2-40B4-BE49-F238E27FC236}">
                <a16:creationId xmlns:a16="http://schemas.microsoft.com/office/drawing/2014/main" id="{1B80AE56-B2EF-4905-A241-5C1EA8BF5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9" name="CasellaDiTesto 8">
            <a:extLst>
              <a:ext uri="{FF2B5EF4-FFF2-40B4-BE49-F238E27FC236}">
                <a16:creationId xmlns:a16="http://schemas.microsoft.com/office/drawing/2014/main" id="{CE4F4902-6A21-496B-B4AE-60B7EB6CA1FE}"/>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grpSp>
        <p:nvGrpSpPr>
          <p:cNvPr id="11" name="Group 575">
            <a:extLst>
              <a:ext uri="{FF2B5EF4-FFF2-40B4-BE49-F238E27FC236}">
                <a16:creationId xmlns:a16="http://schemas.microsoft.com/office/drawing/2014/main" id="{A4D8B607-C79A-4910-B3A8-60145E7C041D}"/>
              </a:ext>
            </a:extLst>
          </p:cNvPr>
          <p:cNvGrpSpPr>
            <a:grpSpLocks/>
          </p:cNvGrpSpPr>
          <p:nvPr/>
        </p:nvGrpSpPr>
        <p:grpSpPr bwMode="auto">
          <a:xfrm>
            <a:off x="5709395" y="2504498"/>
            <a:ext cx="820972" cy="1849004"/>
            <a:chOff x="8437563" y="5149850"/>
            <a:chExt cx="358775" cy="808038"/>
          </a:xfrm>
          <a:solidFill>
            <a:schemeClr val="accent1"/>
          </a:solidFill>
        </p:grpSpPr>
        <p:sp>
          <p:nvSpPr>
            <p:cNvPr id="12" name="Oval 456">
              <a:extLst>
                <a:ext uri="{FF2B5EF4-FFF2-40B4-BE49-F238E27FC236}">
                  <a16:creationId xmlns:a16="http://schemas.microsoft.com/office/drawing/2014/main" id="{013C93D1-8DE5-4E0E-9F86-309634B446A0}"/>
                </a:ext>
              </a:extLst>
            </p:cNvPr>
            <p:cNvSpPr>
              <a:spLocks noChangeArrowheads="1"/>
            </p:cNvSpPr>
            <p:nvPr/>
          </p:nvSpPr>
          <p:spPr bwMode="auto">
            <a:xfrm>
              <a:off x="8537575" y="5149850"/>
              <a:ext cx="158750"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ru-RU" altLang="ru-RU"/>
            </a:p>
          </p:txBody>
        </p:sp>
        <p:sp>
          <p:nvSpPr>
            <p:cNvPr id="13" name="Freeform 457">
              <a:extLst>
                <a:ext uri="{FF2B5EF4-FFF2-40B4-BE49-F238E27FC236}">
                  <a16:creationId xmlns:a16="http://schemas.microsoft.com/office/drawing/2014/main" id="{46511680-F27C-48E1-B16F-5E9A6D6B2E95}"/>
                </a:ext>
              </a:extLst>
            </p:cNvPr>
            <p:cNvSpPr>
              <a:spLocks/>
            </p:cNvSpPr>
            <p:nvPr/>
          </p:nvSpPr>
          <p:spPr bwMode="auto">
            <a:xfrm>
              <a:off x="8437563" y="5329238"/>
              <a:ext cx="358775" cy="628650"/>
            </a:xfrm>
            <a:custGeom>
              <a:avLst/>
              <a:gdLst>
                <a:gd name="T0" fmla="*/ 270990 w 94"/>
                <a:gd name="T1" fmla="*/ 0 h 165"/>
                <a:gd name="T2" fmla="*/ 267173 w 94"/>
                <a:gd name="T3" fmla="*/ 0 h 165"/>
                <a:gd name="T4" fmla="*/ 91602 w 94"/>
                <a:gd name="T5" fmla="*/ 0 h 165"/>
                <a:gd name="T6" fmla="*/ 87785 w 94"/>
                <a:gd name="T7" fmla="*/ 0 h 165"/>
                <a:gd name="T8" fmla="*/ 0 w 94"/>
                <a:gd name="T9" fmla="*/ 137160 h 165"/>
                <a:gd name="T10" fmla="*/ 0 w 94"/>
                <a:gd name="T11" fmla="*/ 289560 h 165"/>
                <a:gd name="T12" fmla="*/ 38168 w 94"/>
                <a:gd name="T13" fmla="*/ 323850 h 165"/>
                <a:gd name="T14" fmla="*/ 72518 w 94"/>
                <a:gd name="T15" fmla="*/ 289560 h 165"/>
                <a:gd name="T16" fmla="*/ 72518 w 94"/>
                <a:gd name="T17" fmla="*/ 99060 h 165"/>
                <a:gd name="T18" fmla="*/ 91602 w 94"/>
                <a:gd name="T19" fmla="*/ 99060 h 165"/>
                <a:gd name="T20" fmla="*/ 91602 w 94"/>
                <a:gd name="T21" fmla="*/ 300990 h 165"/>
                <a:gd name="T22" fmla="*/ 91602 w 94"/>
                <a:gd name="T23" fmla="*/ 327660 h 165"/>
                <a:gd name="T24" fmla="*/ 91602 w 94"/>
                <a:gd name="T25" fmla="*/ 590550 h 165"/>
                <a:gd name="T26" fmla="*/ 125953 w 94"/>
                <a:gd name="T27" fmla="*/ 628650 h 165"/>
                <a:gd name="T28" fmla="*/ 164120 w 94"/>
                <a:gd name="T29" fmla="*/ 590550 h 165"/>
                <a:gd name="T30" fmla="*/ 164120 w 94"/>
                <a:gd name="T31" fmla="*/ 327660 h 165"/>
                <a:gd name="T32" fmla="*/ 194655 w 94"/>
                <a:gd name="T33" fmla="*/ 327660 h 165"/>
                <a:gd name="T34" fmla="*/ 194655 w 94"/>
                <a:gd name="T35" fmla="*/ 590550 h 165"/>
                <a:gd name="T36" fmla="*/ 232822 w 94"/>
                <a:gd name="T37" fmla="*/ 628650 h 165"/>
                <a:gd name="T38" fmla="*/ 267173 w 94"/>
                <a:gd name="T39" fmla="*/ 590550 h 165"/>
                <a:gd name="T40" fmla="*/ 267173 w 94"/>
                <a:gd name="T41" fmla="*/ 327660 h 165"/>
                <a:gd name="T42" fmla="*/ 267173 w 94"/>
                <a:gd name="T43" fmla="*/ 300990 h 165"/>
                <a:gd name="T44" fmla="*/ 267173 w 94"/>
                <a:gd name="T45" fmla="*/ 99060 h 165"/>
                <a:gd name="T46" fmla="*/ 286257 w 94"/>
                <a:gd name="T47" fmla="*/ 99060 h 165"/>
                <a:gd name="T48" fmla="*/ 286257 w 94"/>
                <a:gd name="T49" fmla="*/ 289560 h 165"/>
                <a:gd name="T50" fmla="*/ 324424 w 94"/>
                <a:gd name="T51" fmla="*/ 323850 h 165"/>
                <a:gd name="T52" fmla="*/ 358775 w 94"/>
                <a:gd name="T53" fmla="*/ 289560 h 165"/>
                <a:gd name="T54" fmla="*/ 358775 w 94"/>
                <a:gd name="T55" fmla="*/ 137160 h 165"/>
                <a:gd name="T56" fmla="*/ 270990 w 94"/>
                <a:gd name="T57" fmla="*/ 0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4" h="165">
                  <a:moveTo>
                    <a:pt x="71" y="0"/>
                  </a:moveTo>
                  <a:cubicBezTo>
                    <a:pt x="71" y="0"/>
                    <a:pt x="71" y="0"/>
                    <a:pt x="70" y="0"/>
                  </a:cubicBezTo>
                  <a:cubicBezTo>
                    <a:pt x="24" y="0"/>
                    <a:pt x="24" y="0"/>
                    <a:pt x="24" y="0"/>
                  </a:cubicBezTo>
                  <a:cubicBezTo>
                    <a:pt x="24" y="0"/>
                    <a:pt x="23" y="0"/>
                    <a:pt x="23" y="0"/>
                  </a:cubicBezTo>
                  <a:cubicBezTo>
                    <a:pt x="10" y="0"/>
                    <a:pt x="0" y="16"/>
                    <a:pt x="0" y="36"/>
                  </a:cubicBezTo>
                  <a:cubicBezTo>
                    <a:pt x="0" y="76"/>
                    <a:pt x="0" y="76"/>
                    <a:pt x="0" y="76"/>
                  </a:cubicBezTo>
                  <a:cubicBezTo>
                    <a:pt x="0" y="81"/>
                    <a:pt x="4" y="85"/>
                    <a:pt x="10" y="85"/>
                  </a:cubicBezTo>
                  <a:cubicBezTo>
                    <a:pt x="15" y="85"/>
                    <a:pt x="19" y="81"/>
                    <a:pt x="19" y="76"/>
                  </a:cubicBezTo>
                  <a:cubicBezTo>
                    <a:pt x="19" y="26"/>
                    <a:pt x="19" y="26"/>
                    <a:pt x="19" y="26"/>
                  </a:cubicBezTo>
                  <a:cubicBezTo>
                    <a:pt x="24" y="26"/>
                    <a:pt x="24" y="26"/>
                    <a:pt x="24" y="26"/>
                  </a:cubicBezTo>
                  <a:cubicBezTo>
                    <a:pt x="24" y="79"/>
                    <a:pt x="24" y="79"/>
                    <a:pt x="24" y="79"/>
                  </a:cubicBezTo>
                  <a:cubicBezTo>
                    <a:pt x="24" y="86"/>
                    <a:pt x="24" y="86"/>
                    <a:pt x="24" y="86"/>
                  </a:cubicBezTo>
                  <a:cubicBezTo>
                    <a:pt x="24" y="155"/>
                    <a:pt x="24" y="155"/>
                    <a:pt x="24" y="155"/>
                  </a:cubicBezTo>
                  <a:cubicBezTo>
                    <a:pt x="24" y="161"/>
                    <a:pt x="28" y="165"/>
                    <a:pt x="33" y="165"/>
                  </a:cubicBezTo>
                  <a:cubicBezTo>
                    <a:pt x="39" y="165"/>
                    <a:pt x="43" y="161"/>
                    <a:pt x="43" y="155"/>
                  </a:cubicBezTo>
                  <a:cubicBezTo>
                    <a:pt x="43" y="86"/>
                    <a:pt x="43" y="86"/>
                    <a:pt x="43" y="86"/>
                  </a:cubicBezTo>
                  <a:cubicBezTo>
                    <a:pt x="51" y="86"/>
                    <a:pt x="51" y="86"/>
                    <a:pt x="51" y="86"/>
                  </a:cubicBezTo>
                  <a:cubicBezTo>
                    <a:pt x="51" y="155"/>
                    <a:pt x="51" y="155"/>
                    <a:pt x="51" y="155"/>
                  </a:cubicBezTo>
                  <a:cubicBezTo>
                    <a:pt x="51" y="161"/>
                    <a:pt x="56" y="165"/>
                    <a:pt x="61" y="165"/>
                  </a:cubicBezTo>
                  <a:cubicBezTo>
                    <a:pt x="66" y="165"/>
                    <a:pt x="70" y="161"/>
                    <a:pt x="70" y="155"/>
                  </a:cubicBezTo>
                  <a:cubicBezTo>
                    <a:pt x="70" y="86"/>
                    <a:pt x="70" y="86"/>
                    <a:pt x="70" y="86"/>
                  </a:cubicBezTo>
                  <a:cubicBezTo>
                    <a:pt x="70" y="79"/>
                    <a:pt x="70" y="79"/>
                    <a:pt x="70" y="79"/>
                  </a:cubicBezTo>
                  <a:cubicBezTo>
                    <a:pt x="70" y="26"/>
                    <a:pt x="70" y="26"/>
                    <a:pt x="70" y="26"/>
                  </a:cubicBezTo>
                  <a:cubicBezTo>
                    <a:pt x="75" y="26"/>
                    <a:pt x="75" y="26"/>
                    <a:pt x="75" y="26"/>
                  </a:cubicBezTo>
                  <a:cubicBezTo>
                    <a:pt x="75" y="76"/>
                    <a:pt x="75" y="76"/>
                    <a:pt x="75" y="76"/>
                  </a:cubicBezTo>
                  <a:cubicBezTo>
                    <a:pt x="75" y="81"/>
                    <a:pt x="79" y="85"/>
                    <a:pt x="85" y="85"/>
                  </a:cubicBezTo>
                  <a:cubicBezTo>
                    <a:pt x="90" y="85"/>
                    <a:pt x="94" y="81"/>
                    <a:pt x="94" y="76"/>
                  </a:cubicBezTo>
                  <a:cubicBezTo>
                    <a:pt x="94" y="36"/>
                    <a:pt x="94" y="36"/>
                    <a:pt x="94" y="36"/>
                  </a:cubicBezTo>
                  <a:cubicBezTo>
                    <a:pt x="94" y="16"/>
                    <a:pt x="84" y="0"/>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sp>
        <p:nvSpPr>
          <p:cNvPr id="14" name="Rectangle 405">
            <a:extLst>
              <a:ext uri="{FF2B5EF4-FFF2-40B4-BE49-F238E27FC236}">
                <a16:creationId xmlns:a16="http://schemas.microsoft.com/office/drawing/2014/main" id="{7867706D-0D72-462C-BB6C-1D6E9332D527}"/>
              </a:ext>
            </a:extLst>
          </p:cNvPr>
          <p:cNvSpPr>
            <a:spLocks noChangeArrowheads="1"/>
          </p:cNvSpPr>
          <p:nvPr/>
        </p:nvSpPr>
        <p:spPr bwMode="auto">
          <a:xfrm>
            <a:off x="5138707" y="4397093"/>
            <a:ext cx="201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it-IT" altLang="ru-RU" sz="1900" b="1" dirty="0">
                <a:solidFill>
                  <a:srgbClr val="777877"/>
                </a:solidFill>
                <a:latin typeface="Calibri"/>
              </a:rPr>
              <a:t>Consumo medio</a:t>
            </a:r>
          </a:p>
          <a:p>
            <a:pPr algn="ctr" eaLnBrk="0" fontAlgn="base" hangingPunct="0">
              <a:spcBef>
                <a:spcPct val="0"/>
              </a:spcBef>
              <a:spcAft>
                <a:spcPct val="0"/>
              </a:spcAft>
            </a:pPr>
            <a:r>
              <a:rPr lang="it-IT" altLang="ru-RU" sz="1900" b="1" dirty="0">
                <a:solidFill>
                  <a:srgbClr val="777877"/>
                </a:solidFill>
                <a:latin typeface="Calibri"/>
              </a:rPr>
              <a:t>2400 kWh/anno</a:t>
            </a:r>
            <a:endParaRPr lang="ru-RU" altLang="ru-RU" sz="1900" b="1" dirty="0">
              <a:solidFill>
                <a:srgbClr val="777877"/>
              </a:solidFill>
              <a:latin typeface="Calibri"/>
            </a:endParaRPr>
          </a:p>
        </p:txBody>
      </p:sp>
      <p:pic>
        <p:nvPicPr>
          <p:cNvPr id="17" name="Elemento grafico 16">
            <a:extLst>
              <a:ext uri="{FF2B5EF4-FFF2-40B4-BE49-F238E27FC236}">
                <a16:creationId xmlns:a16="http://schemas.microsoft.com/office/drawing/2014/main" id="{161AAADE-9424-4DFC-A1EB-41FA28E633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55227" y="1397413"/>
            <a:ext cx="1300703" cy="1209656"/>
          </a:xfrm>
          <a:prstGeom prst="rect">
            <a:avLst/>
          </a:prstGeom>
        </p:spPr>
      </p:pic>
      <p:sp>
        <p:nvSpPr>
          <p:cNvPr id="18" name="Freeform 697">
            <a:extLst>
              <a:ext uri="{FF2B5EF4-FFF2-40B4-BE49-F238E27FC236}">
                <a16:creationId xmlns:a16="http://schemas.microsoft.com/office/drawing/2014/main" id="{7992F69F-6DC2-4B68-B348-D0D164596D2E}"/>
              </a:ext>
            </a:extLst>
          </p:cNvPr>
          <p:cNvSpPr>
            <a:spLocks/>
          </p:cNvSpPr>
          <p:nvPr/>
        </p:nvSpPr>
        <p:spPr bwMode="auto">
          <a:xfrm>
            <a:off x="3017793" y="1845855"/>
            <a:ext cx="313154" cy="600601"/>
          </a:xfrm>
          <a:custGeom>
            <a:avLst/>
            <a:gdLst>
              <a:gd name="T0" fmla="*/ 0 w 134"/>
              <a:gd name="T1" fmla="*/ 362902945 h 257"/>
              <a:gd name="T2" fmla="*/ 156249688 w 134"/>
              <a:gd name="T3" fmla="*/ 362902945 h 257"/>
              <a:gd name="T4" fmla="*/ 100806250 w 134"/>
              <a:gd name="T5" fmla="*/ 647681744 h 257"/>
              <a:gd name="T6" fmla="*/ 337700938 w 134"/>
              <a:gd name="T7" fmla="*/ 279738480 h 257"/>
              <a:gd name="T8" fmla="*/ 204133450 w 134"/>
              <a:gd name="T9" fmla="*/ 279738480 h 257"/>
              <a:gd name="T10" fmla="*/ 259576888 w 134"/>
              <a:gd name="T11" fmla="*/ 0 h 257"/>
              <a:gd name="T12" fmla="*/ 0 w 134"/>
              <a:gd name="T13" fmla="*/ 362902945 h 2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257">
                <a:moveTo>
                  <a:pt x="0" y="144"/>
                </a:moveTo>
                <a:lnTo>
                  <a:pt x="62" y="144"/>
                </a:lnTo>
                <a:lnTo>
                  <a:pt x="40" y="257"/>
                </a:lnTo>
                <a:lnTo>
                  <a:pt x="134" y="111"/>
                </a:lnTo>
                <a:lnTo>
                  <a:pt x="81" y="111"/>
                </a:lnTo>
                <a:lnTo>
                  <a:pt x="103" y="0"/>
                </a:lnTo>
                <a:lnTo>
                  <a:pt x="0" y="144"/>
                </a:lnTo>
                <a:close/>
              </a:path>
            </a:pathLst>
          </a:custGeom>
          <a:solidFill>
            <a:schemeClr val="accent4"/>
          </a:solidFill>
          <a:ln w="28575">
            <a:noFill/>
          </a:ln>
        </p:spPr>
        <p:txBody>
          <a:bodyPr/>
          <a:lstStyle/>
          <a:p>
            <a:endParaRPr lang="it-IT" dirty="0"/>
          </a:p>
        </p:txBody>
      </p:sp>
      <p:sp>
        <p:nvSpPr>
          <p:cNvPr id="19" name="Rectangle 405">
            <a:extLst>
              <a:ext uri="{FF2B5EF4-FFF2-40B4-BE49-F238E27FC236}">
                <a16:creationId xmlns:a16="http://schemas.microsoft.com/office/drawing/2014/main" id="{EE605C20-9C01-49F7-886B-303BF6364F42}"/>
              </a:ext>
            </a:extLst>
          </p:cNvPr>
          <p:cNvSpPr>
            <a:spLocks noChangeArrowheads="1"/>
          </p:cNvSpPr>
          <p:nvPr/>
        </p:nvSpPr>
        <p:spPr bwMode="auto">
          <a:xfrm>
            <a:off x="2390441" y="2717505"/>
            <a:ext cx="2015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2000" b="1" dirty="0">
                <a:solidFill>
                  <a:schemeClr val="accent4"/>
                </a:solidFill>
                <a:latin typeface="Calibri"/>
              </a:rPr>
              <a:t>600 kWh/anno</a:t>
            </a:r>
            <a:endParaRPr lang="ru-RU" altLang="ru-RU" sz="2000" b="1" dirty="0">
              <a:solidFill>
                <a:schemeClr val="accent4"/>
              </a:solidFill>
              <a:latin typeface="Calibri"/>
            </a:endParaRPr>
          </a:p>
        </p:txBody>
      </p:sp>
      <p:sp>
        <p:nvSpPr>
          <p:cNvPr id="21" name="Rectangle 2">
            <a:extLst>
              <a:ext uri="{FF2B5EF4-FFF2-40B4-BE49-F238E27FC236}">
                <a16:creationId xmlns:a16="http://schemas.microsoft.com/office/drawing/2014/main" id="{C2C30F80-4ADA-4DDC-BC5A-125CBEDFA819}"/>
              </a:ext>
            </a:extLst>
          </p:cNvPr>
          <p:cNvSpPr txBox="1">
            <a:spLocks noChangeArrowheads="1"/>
          </p:cNvSpPr>
          <p:nvPr/>
        </p:nvSpPr>
        <p:spPr bwMode="auto">
          <a:xfrm>
            <a:off x="4405769" y="2053675"/>
            <a:ext cx="820972" cy="4761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000" b="1" dirty="0">
                <a:solidFill>
                  <a:schemeClr val="bg1"/>
                </a:solidFill>
                <a:latin typeface="Calibri"/>
                <a:ea typeface="+mn-ea"/>
                <a:cs typeface="+mn-cs"/>
              </a:rPr>
              <a:t>25%</a:t>
            </a:r>
          </a:p>
        </p:txBody>
      </p:sp>
      <p:pic>
        <p:nvPicPr>
          <p:cNvPr id="15" name="Immagine 14">
            <a:extLst>
              <a:ext uri="{FF2B5EF4-FFF2-40B4-BE49-F238E27FC236}">
                <a16:creationId xmlns:a16="http://schemas.microsoft.com/office/drawing/2014/main" id="{5D5841A9-97D3-426A-BE0A-2696A14FCE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67611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par>
                          <p:cTn id="14" fill="hold">
                            <p:stCondLst>
                              <p:cond delay="3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p:bldP spid="14" grpId="0"/>
      <p:bldP spid="18" grpId="0" animBg="1"/>
      <p:bldP spid="19"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FCADEC9-7017-4FFF-B8F7-282C7627CE5C}"/>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riscaldamento</a:t>
            </a:r>
          </a:p>
        </p:txBody>
      </p:sp>
      <p:grpSp>
        <p:nvGrpSpPr>
          <p:cNvPr id="3" name="Gruppo 2">
            <a:extLst>
              <a:ext uri="{FF2B5EF4-FFF2-40B4-BE49-F238E27FC236}">
                <a16:creationId xmlns:a16="http://schemas.microsoft.com/office/drawing/2014/main" id="{3DD8C489-435B-41D1-A23C-A9210F681239}"/>
              </a:ext>
            </a:extLst>
          </p:cNvPr>
          <p:cNvGrpSpPr/>
          <p:nvPr/>
        </p:nvGrpSpPr>
        <p:grpSpPr>
          <a:xfrm>
            <a:off x="7043745" y="1892879"/>
            <a:ext cx="4313525" cy="1507810"/>
            <a:chOff x="7043745" y="1892879"/>
            <a:chExt cx="4313525" cy="1507810"/>
          </a:xfrm>
        </p:grpSpPr>
        <p:sp>
          <p:nvSpPr>
            <p:cNvPr id="8" name="Rectangle 2">
              <a:extLst>
                <a:ext uri="{FF2B5EF4-FFF2-40B4-BE49-F238E27FC236}">
                  <a16:creationId xmlns:a16="http://schemas.microsoft.com/office/drawing/2014/main" id="{A17B5581-72B1-4869-A0B7-C3A23111FDAE}"/>
                </a:ext>
              </a:extLst>
            </p:cNvPr>
            <p:cNvSpPr txBox="1">
              <a:spLocks noChangeArrowheads="1"/>
            </p:cNvSpPr>
            <p:nvPr/>
          </p:nvSpPr>
          <p:spPr bwMode="auto">
            <a:xfrm>
              <a:off x="7043745" y="1945580"/>
              <a:ext cx="4313525" cy="145510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it-IT" sz="1400" dirty="0">
                  <a:solidFill>
                    <a:srgbClr val="777877"/>
                  </a:solidFill>
                  <a:latin typeface="Calibri"/>
                  <a:ea typeface="+mn-ea"/>
                  <a:cs typeface="+mn-cs"/>
                </a:rPr>
                <a:t>É necessario verificare periodicamente che la temperatura degli ambienti di lavoro rispetti i limiti imposti.</a:t>
              </a:r>
            </a:p>
            <a:p>
              <a:pPr algn="just"/>
              <a:endParaRPr lang="it-IT" sz="1400" dirty="0">
                <a:solidFill>
                  <a:srgbClr val="777877"/>
                </a:solidFill>
                <a:latin typeface="Calibri"/>
                <a:ea typeface="+mn-ea"/>
                <a:cs typeface="+mn-cs"/>
              </a:endParaRPr>
            </a:p>
            <a:p>
              <a:pPr marL="285750" indent="-285750" algn="just">
                <a:buFont typeface="Arial" panose="020B0604020202020204" pitchFamily="34" charset="0"/>
                <a:buChar char="•"/>
              </a:pPr>
              <a:r>
                <a:rPr lang="it-IT" sz="1400" dirty="0">
                  <a:solidFill>
                    <a:srgbClr val="777877"/>
                  </a:solidFill>
                  <a:latin typeface="Calibri"/>
                  <a:ea typeface="+mn-ea"/>
                  <a:cs typeface="+mn-cs"/>
                </a:rPr>
                <a:t>Segnalare quanto prima eventuali scostamenti.</a:t>
              </a:r>
            </a:p>
          </p:txBody>
        </p:sp>
        <p:sp>
          <p:nvSpPr>
            <p:cNvPr id="9" name="CasellaDiTesto 8">
              <a:extLst>
                <a:ext uri="{FF2B5EF4-FFF2-40B4-BE49-F238E27FC236}">
                  <a16:creationId xmlns:a16="http://schemas.microsoft.com/office/drawing/2014/main" id="{C265438B-1154-46B6-AC5F-04507ACF675B}"/>
                </a:ext>
              </a:extLst>
            </p:cNvPr>
            <p:cNvSpPr txBox="1"/>
            <p:nvPr/>
          </p:nvSpPr>
          <p:spPr>
            <a:xfrm>
              <a:off x="7043745" y="1892879"/>
              <a:ext cx="1539893"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6">
                      <a:lumMod val="75000"/>
                    </a:schemeClr>
                  </a:solidFill>
                  <a:latin typeface="Calibri"/>
                  <a:ea typeface="+mn-ea"/>
                  <a:cs typeface="+mn-cs"/>
                </a:rPr>
                <a:t>LINEA GUIDA</a:t>
              </a:r>
            </a:p>
          </p:txBody>
        </p:sp>
      </p:grpSp>
      <p:sp>
        <p:nvSpPr>
          <p:cNvPr id="6" name="Rectangle 2">
            <a:extLst>
              <a:ext uri="{FF2B5EF4-FFF2-40B4-BE49-F238E27FC236}">
                <a16:creationId xmlns:a16="http://schemas.microsoft.com/office/drawing/2014/main" id="{AF32C032-5B1C-4078-AF16-4D52AA262A3F}"/>
              </a:ext>
            </a:extLst>
          </p:cNvPr>
          <p:cNvSpPr txBox="1">
            <a:spLocks noChangeArrowheads="1"/>
          </p:cNvSpPr>
          <p:nvPr/>
        </p:nvSpPr>
        <p:spPr bwMode="auto">
          <a:xfrm>
            <a:off x="1708805" y="1871282"/>
            <a:ext cx="4198206" cy="208851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400" dirty="0">
                <a:solidFill>
                  <a:srgbClr val="777877"/>
                </a:solidFill>
                <a:latin typeface="Calibri"/>
                <a:ea typeface="+mn-ea"/>
                <a:cs typeface="+mn-cs"/>
              </a:rPr>
              <a:t>La temperatura invernale in officina è di 18°C, negli uffici di 20°C e nei magazzini  di 14°C. </a:t>
            </a:r>
          </a:p>
          <a:p>
            <a:pPr algn="just"/>
            <a:r>
              <a:rPr lang="it-IT" sz="1400" dirty="0">
                <a:solidFill>
                  <a:srgbClr val="777877"/>
                </a:solidFill>
                <a:latin typeface="Calibri"/>
                <a:ea typeface="+mn-ea"/>
                <a:cs typeface="+mn-cs"/>
              </a:rPr>
              <a:t>Occorre, dunque, porsi come obiettivo il mantenimento di tale temperatura durante i mesi invernali, regolando il set-point del sistema di riscaldamento (CTA/CTV e/o Aerotermi) in maniera manuale oppure, automatica.</a:t>
            </a:r>
            <a:endParaRPr lang="it-IT" altLang="it-IT" sz="1400" dirty="0">
              <a:solidFill>
                <a:srgbClr val="777877"/>
              </a:solidFill>
              <a:latin typeface="Calibri"/>
              <a:ea typeface="+mn-ea"/>
              <a:cs typeface="+mn-cs"/>
            </a:endParaRPr>
          </a:p>
          <a:p>
            <a:pPr algn="just" eaLnBrk="1" hangingPunct="1">
              <a:buFont typeface="Webdings" panose="05030102010509060703" pitchFamily="18" charset="2"/>
              <a:buNone/>
            </a:pPr>
            <a:endParaRPr lang="it-IT" sz="1400" dirty="0">
              <a:solidFill>
                <a:srgbClr val="777877"/>
              </a:solidFill>
              <a:latin typeface="Calibri"/>
              <a:ea typeface="+mn-ea"/>
              <a:cs typeface="+mn-cs"/>
            </a:endParaRPr>
          </a:p>
        </p:txBody>
      </p:sp>
      <p:sp>
        <p:nvSpPr>
          <p:cNvPr id="7" name="CasellaDiTesto 6">
            <a:extLst>
              <a:ext uri="{FF2B5EF4-FFF2-40B4-BE49-F238E27FC236}">
                <a16:creationId xmlns:a16="http://schemas.microsoft.com/office/drawing/2014/main" id="{8874A514-D40E-49A2-A5B9-ED17EA154327}"/>
              </a:ext>
            </a:extLst>
          </p:cNvPr>
          <p:cNvSpPr txBox="1"/>
          <p:nvPr/>
        </p:nvSpPr>
        <p:spPr>
          <a:xfrm>
            <a:off x="1708805" y="1892879"/>
            <a:ext cx="1293982"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1">
                    <a:lumMod val="50000"/>
                  </a:schemeClr>
                </a:solidFill>
                <a:latin typeface="Calibri"/>
                <a:ea typeface="+mn-ea"/>
                <a:cs typeface="+mn-cs"/>
              </a:rPr>
              <a:t>STANDARD</a:t>
            </a:r>
          </a:p>
        </p:txBody>
      </p:sp>
      <p:pic>
        <p:nvPicPr>
          <p:cNvPr id="23" name="Elemento grafico 22">
            <a:extLst>
              <a:ext uri="{FF2B5EF4-FFF2-40B4-BE49-F238E27FC236}">
                <a16:creationId xmlns:a16="http://schemas.microsoft.com/office/drawing/2014/main" id="{7B55F9BA-8842-435C-9115-F9DB9838A5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1148" y="1944952"/>
            <a:ext cx="618372" cy="1045343"/>
          </a:xfrm>
          <a:prstGeom prst="rect">
            <a:avLst/>
          </a:prstGeom>
        </p:spPr>
      </p:pic>
      <p:pic>
        <p:nvPicPr>
          <p:cNvPr id="35" name="Elemento grafico 34">
            <a:extLst>
              <a:ext uri="{FF2B5EF4-FFF2-40B4-BE49-F238E27FC236}">
                <a16:creationId xmlns:a16="http://schemas.microsoft.com/office/drawing/2014/main" id="{0583374F-4A1C-4762-BDCF-75EFA75222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84991" y="1871282"/>
            <a:ext cx="847590" cy="897448"/>
          </a:xfrm>
          <a:prstGeom prst="rect">
            <a:avLst/>
          </a:prstGeom>
        </p:spPr>
      </p:pic>
      <p:pic>
        <p:nvPicPr>
          <p:cNvPr id="18" name="Immagine 17" descr="LOGO_EDISON.png">
            <a:extLst>
              <a:ext uri="{FF2B5EF4-FFF2-40B4-BE49-F238E27FC236}">
                <a16:creationId xmlns:a16="http://schemas.microsoft.com/office/drawing/2014/main" id="{09A8D9D1-86C1-49DD-84C9-B504741085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pic>
        <p:nvPicPr>
          <p:cNvPr id="11" name="Immagine 10">
            <a:extLst>
              <a:ext uri="{FF2B5EF4-FFF2-40B4-BE49-F238E27FC236}">
                <a16:creationId xmlns:a16="http://schemas.microsoft.com/office/drawing/2014/main" id="{94F821C3-A198-4C0C-ABE4-DE16D1A831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848104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F261E05-24AD-4D83-8B6A-3B23A191DEAF}"/>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riscaldamento</a:t>
            </a:r>
          </a:p>
        </p:txBody>
      </p:sp>
      <p:pic>
        <p:nvPicPr>
          <p:cNvPr id="21" name="Immagine 20" descr="LOGO_EDISON.png">
            <a:extLst>
              <a:ext uri="{FF2B5EF4-FFF2-40B4-BE49-F238E27FC236}">
                <a16:creationId xmlns:a16="http://schemas.microsoft.com/office/drawing/2014/main" id="{0439CA56-385E-4936-952B-3223C24273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grpSp>
        <p:nvGrpSpPr>
          <p:cNvPr id="28" name="Group 3075">
            <a:extLst>
              <a:ext uri="{FF2B5EF4-FFF2-40B4-BE49-F238E27FC236}">
                <a16:creationId xmlns:a16="http://schemas.microsoft.com/office/drawing/2014/main" id="{BB2F1636-3B67-4943-96B2-B467CD6C7535}"/>
              </a:ext>
            </a:extLst>
          </p:cNvPr>
          <p:cNvGrpSpPr>
            <a:grpSpLocks/>
          </p:cNvGrpSpPr>
          <p:nvPr/>
        </p:nvGrpSpPr>
        <p:grpSpPr bwMode="auto">
          <a:xfrm>
            <a:off x="5243237" y="1415578"/>
            <a:ext cx="1618280" cy="1623679"/>
            <a:chOff x="6796088" y="760413"/>
            <a:chExt cx="1903412" cy="1909763"/>
          </a:xfrm>
        </p:grpSpPr>
        <p:sp>
          <p:nvSpPr>
            <p:cNvPr id="29" name="Freeform 28">
              <a:extLst>
                <a:ext uri="{FF2B5EF4-FFF2-40B4-BE49-F238E27FC236}">
                  <a16:creationId xmlns:a16="http://schemas.microsoft.com/office/drawing/2014/main" id="{D2853D8E-A1AA-4813-879D-CCBF5931AE6F}"/>
                </a:ext>
              </a:extLst>
            </p:cNvPr>
            <p:cNvSpPr>
              <a:spLocks/>
            </p:cNvSpPr>
            <p:nvPr/>
          </p:nvSpPr>
          <p:spPr bwMode="auto">
            <a:xfrm>
              <a:off x="6796088" y="2409826"/>
              <a:ext cx="323850" cy="260350"/>
            </a:xfrm>
            <a:custGeom>
              <a:avLst/>
              <a:gdLst>
                <a:gd name="T0" fmla="*/ 0 w 204"/>
                <a:gd name="T1" fmla="*/ 0 h 164"/>
                <a:gd name="T2" fmla="*/ 110 w 204"/>
                <a:gd name="T3" fmla="*/ 164 h 164"/>
                <a:gd name="T4" fmla="*/ 204 w 204"/>
                <a:gd name="T5" fmla="*/ 0 h 164"/>
                <a:gd name="T6" fmla="*/ 0 w 204"/>
                <a:gd name="T7" fmla="*/ 0 h 164"/>
              </a:gdLst>
              <a:ahLst/>
              <a:cxnLst>
                <a:cxn ang="0">
                  <a:pos x="T0" y="T1"/>
                </a:cxn>
                <a:cxn ang="0">
                  <a:pos x="T2" y="T3"/>
                </a:cxn>
                <a:cxn ang="0">
                  <a:pos x="T4" y="T5"/>
                </a:cxn>
                <a:cxn ang="0">
                  <a:pos x="T6" y="T7"/>
                </a:cxn>
              </a:cxnLst>
              <a:rect l="0" t="0" r="r" b="b"/>
              <a:pathLst>
                <a:path w="204" h="164">
                  <a:moveTo>
                    <a:pt x="0" y="0"/>
                  </a:moveTo>
                  <a:lnTo>
                    <a:pt x="110" y="164"/>
                  </a:lnTo>
                  <a:lnTo>
                    <a:pt x="204" y="0"/>
                  </a:lnTo>
                  <a:lnTo>
                    <a:pt x="0" y="0"/>
                  </a:lnTo>
                  <a:close/>
                </a:path>
              </a:pathLst>
            </a:custGeom>
            <a:solidFill>
              <a:schemeClr val="accent1">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30" name="Freeform 29">
              <a:extLst>
                <a:ext uri="{FF2B5EF4-FFF2-40B4-BE49-F238E27FC236}">
                  <a16:creationId xmlns:a16="http://schemas.microsoft.com/office/drawing/2014/main" id="{13860DB6-9141-4BFE-A6EF-3E472F76BBC0}"/>
                </a:ext>
              </a:extLst>
            </p:cNvPr>
            <p:cNvSpPr>
              <a:spLocks/>
            </p:cNvSpPr>
            <p:nvPr/>
          </p:nvSpPr>
          <p:spPr bwMode="auto">
            <a:xfrm>
              <a:off x="8372475" y="2409826"/>
              <a:ext cx="327025" cy="260350"/>
            </a:xfrm>
            <a:custGeom>
              <a:avLst/>
              <a:gdLst>
                <a:gd name="T0" fmla="*/ 206 w 206"/>
                <a:gd name="T1" fmla="*/ 0 h 164"/>
                <a:gd name="T2" fmla="*/ 93 w 206"/>
                <a:gd name="T3" fmla="*/ 164 h 164"/>
                <a:gd name="T4" fmla="*/ 0 w 206"/>
                <a:gd name="T5" fmla="*/ 0 h 164"/>
                <a:gd name="T6" fmla="*/ 206 w 206"/>
                <a:gd name="T7" fmla="*/ 0 h 164"/>
              </a:gdLst>
              <a:ahLst/>
              <a:cxnLst>
                <a:cxn ang="0">
                  <a:pos x="T0" y="T1"/>
                </a:cxn>
                <a:cxn ang="0">
                  <a:pos x="T2" y="T3"/>
                </a:cxn>
                <a:cxn ang="0">
                  <a:pos x="T4" y="T5"/>
                </a:cxn>
                <a:cxn ang="0">
                  <a:pos x="T6" y="T7"/>
                </a:cxn>
              </a:cxnLst>
              <a:rect l="0" t="0" r="r" b="b"/>
              <a:pathLst>
                <a:path w="206" h="164">
                  <a:moveTo>
                    <a:pt x="206" y="0"/>
                  </a:moveTo>
                  <a:lnTo>
                    <a:pt x="93" y="164"/>
                  </a:lnTo>
                  <a:lnTo>
                    <a:pt x="0" y="0"/>
                  </a:lnTo>
                  <a:lnTo>
                    <a:pt x="206" y="0"/>
                  </a:lnTo>
                  <a:close/>
                </a:path>
              </a:pathLst>
            </a:custGeom>
            <a:solidFill>
              <a:schemeClr val="accent1">
                <a:lumMod val="50000"/>
              </a:schemeClr>
            </a:solidFill>
            <a:ln>
              <a:noFill/>
            </a:ln>
          </p:spPr>
          <p:txBody>
            <a:bodyPr/>
            <a:lstStyle/>
            <a:p>
              <a:pPr eaLnBrk="1" fontAlgn="auto" hangingPunct="1">
                <a:spcBef>
                  <a:spcPts val="0"/>
                </a:spcBef>
                <a:spcAft>
                  <a:spcPts val="0"/>
                </a:spcAft>
                <a:defRPr/>
              </a:pPr>
              <a:endParaRPr lang="ru-RU">
                <a:latin typeface="+mn-lt"/>
              </a:endParaRPr>
            </a:p>
          </p:txBody>
        </p:sp>
        <p:sp>
          <p:nvSpPr>
            <p:cNvPr id="31" name="Freeform 30">
              <a:extLst>
                <a:ext uri="{FF2B5EF4-FFF2-40B4-BE49-F238E27FC236}">
                  <a16:creationId xmlns:a16="http://schemas.microsoft.com/office/drawing/2014/main" id="{2574D80F-E9EC-4AE1-9A62-92FC1E8FBC37}"/>
                </a:ext>
              </a:extLst>
            </p:cNvPr>
            <p:cNvSpPr>
              <a:spLocks/>
            </p:cNvSpPr>
            <p:nvPr/>
          </p:nvSpPr>
          <p:spPr bwMode="auto">
            <a:xfrm>
              <a:off x="6796088" y="760413"/>
              <a:ext cx="1903412" cy="1649413"/>
            </a:xfrm>
            <a:custGeom>
              <a:avLst/>
              <a:gdLst>
                <a:gd name="T0" fmla="*/ 1903412 w 1199"/>
                <a:gd name="T1" fmla="*/ 1649413 h 1039"/>
                <a:gd name="T2" fmla="*/ 950912 w 1199"/>
                <a:gd name="T3" fmla="*/ 0 h 1039"/>
                <a:gd name="T4" fmla="*/ 0 w 1199"/>
                <a:gd name="T5" fmla="*/ 1649413 h 1039"/>
                <a:gd name="T6" fmla="*/ 1903412 w 1199"/>
                <a:gd name="T7" fmla="*/ 1649413 h 10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99" h="1039">
                  <a:moveTo>
                    <a:pt x="1199" y="1039"/>
                  </a:moveTo>
                  <a:lnTo>
                    <a:pt x="599" y="0"/>
                  </a:lnTo>
                  <a:lnTo>
                    <a:pt x="0" y="1039"/>
                  </a:lnTo>
                  <a:lnTo>
                    <a:pt x="1199" y="10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32" name="Group 3076">
            <a:extLst>
              <a:ext uri="{FF2B5EF4-FFF2-40B4-BE49-F238E27FC236}">
                <a16:creationId xmlns:a16="http://schemas.microsoft.com/office/drawing/2014/main" id="{C504450F-8A15-4842-97CD-E5231944760A}"/>
              </a:ext>
            </a:extLst>
          </p:cNvPr>
          <p:cNvGrpSpPr>
            <a:grpSpLocks/>
          </p:cNvGrpSpPr>
          <p:nvPr/>
        </p:nvGrpSpPr>
        <p:grpSpPr bwMode="auto">
          <a:xfrm>
            <a:off x="4330744" y="3002964"/>
            <a:ext cx="3363433" cy="1510306"/>
            <a:chOff x="5767388" y="2670176"/>
            <a:chExt cx="3956050" cy="1776412"/>
          </a:xfrm>
        </p:grpSpPr>
        <p:sp>
          <p:nvSpPr>
            <p:cNvPr id="33" name="Freeform 31">
              <a:extLst>
                <a:ext uri="{FF2B5EF4-FFF2-40B4-BE49-F238E27FC236}">
                  <a16:creationId xmlns:a16="http://schemas.microsoft.com/office/drawing/2014/main" id="{18219813-02BB-4A2D-940D-E8C391F2B97E}"/>
                </a:ext>
              </a:extLst>
            </p:cNvPr>
            <p:cNvSpPr>
              <a:spLocks/>
            </p:cNvSpPr>
            <p:nvPr/>
          </p:nvSpPr>
          <p:spPr bwMode="auto">
            <a:xfrm>
              <a:off x="5767388" y="4186238"/>
              <a:ext cx="327025" cy="260350"/>
            </a:xfrm>
            <a:custGeom>
              <a:avLst/>
              <a:gdLst>
                <a:gd name="T0" fmla="*/ 0 w 206"/>
                <a:gd name="T1" fmla="*/ 0 h 164"/>
                <a:gd name="T2" fmla="*/ 113 w 206"/>
                <a:gd name="T3" fmla="*/ 164 h 164"/>
                <a:gd name="T4" fmla="*/ 206 w 206"/>
                <a:gd name="T5" fmla="*/ 0 h 164"/>
                <a:gd name="T6" fmla="*/ 0 w 206"/>
                <a:gd name="T7" fmla="*/ 0 h 164"/>
              </a:gdLst>
              <a:ahLst/>
              <a:cxnLst>
                <a:cxn ang="0">
                  <a:pos x="T0" y="T1"/>
                </a:cxn>
                <a:cxn ang="0">
                  <a:pos x="T2" y="T3"/>
                </a:cxn>
                <a:cxn ang="0">
                  <a:pos x="T4" y="T5"/>
                </a:cxn>
                <a:cxn ang="0">
                  <a:pos x="T6" y="T7"/>
                </a:cxn>
              </a:cxnLst>
              <a:rect l="0" t="0" r="r" b="b"/>
              <a:pathLst>
                <a:path w="206" h="164">
                  <a:moveTo>
                    <a:pt x="0" y="0"/>
                  </a:moveTo>
                  <a:lnTo>
                    <a:pt x="113" y="164"/>
                  </a:lnTo>
                  <a:lnTo>
                    <a:pt x="206" y="0"/>
                  </a:lnTo>
                  <a:lnTo>
                    <a:pt x="0" y="0"/>
                  </a:lnTo>
                  <a:close/>
                </a:path>
              </a:pathLst>
            </a:custGeom>
            <a:solidFill>
              <a:schemeClr val="accent6">
                <a:lumMod val="75000"/>
              </a:schemeClr>
            </a:solidFill>
            <a:ln>
              <a:noFill/>
            </a:ln>
          </p:spPr>
          <p:txBody>
            <a:bodyPr/>
            <a:lstStyle/>
            <a:p>
              <a:pPr eaLnBrk="1" fontAlgn="auto" hangingPunct="1">
                <a:spcBef>
                  <a:spcPts val="0"/>
                </a:spcBef>
                <a:spcAft>
                  <a:spcPts val="0"/>
                </a:spcAft>
                <a:defRPr/>
              </a:pPr>
              <a:endParaRPr lang="ru-RU">
                <a:latin typeface="+mn-lt"/>
              </a:endParaRPr>
            </a:p>
          </p:txBody>
        </p:sp>
        <p:sp>
          <p:nvSpPr>
            <p:cNvPr id="34" name="Freeform 32">
              <a:extLst>
                <a:ext uri="{FF2B5EF4-FFF2-40B4-BE49-F238E27FC236}">
                  <a16:creationId xmlns:a16="http://schemas.microsoft.com/office/drawing/2014/main" id="{2A7E5B0B-7574-4E8C-B30C-E0154D2EF5DA}"/>
                </a:ext>
              </a:extLst>
            </p:cNvPr>
            <p:cNvSpPr>
              <a:spLocks/>
            </p:cNvSpPr>
            <p:nvPr/>
          </p:nvSpPr>
          <p:spPr bwMode="auto">
            <a:xfrm>
              <a:off x="9401175" y="4186238"/>
              <a:ext cx="322263" cy="260350"/>
            </a:xfrm>
            <a:custGeom>
              <a:avLst/>
              <a:gdLst>
                <a:gd name="T0" fmla="*/ 203 w 203"/>
                <a:gd name="T1" fmla="*/ 0 h 164"/>
                <a:gd name="T2" fmla="*/ 93 w 203"/>
                <a:gd name="T3" fmla="*/ 164 h 164"/>
                <a:gd name="T4" fmla="*/ 0 w 203"/>
                <a:gd name="T5" fmla="*/ 0 h 164"/>
                <a:gd name="T6" fmla="*/ 203 w 203"/>
                <a:gd name="T7" fmla="*/ 0 h 164"/>
              </a:gdLst>
              <a:ahLst/>
              <a:cxnLst>
                <a:cxn ang="0">
                  <a:pos x="T0" y="T1"/>
                </a:cxn>
                <a:cxn ang="0">
                  <a:pos x="T2" y="T3"/>
                </a:cxn>
                <a:cxn ang="0">
                  <a:pos x="T4" y="T5"/>
                </a:cxn>
                <a:cxn ang="0">
                  <a:pos x="T6" y="T7"/>
                </a:cxn>
              </a:cxnLst>
              <a:rect l="0" t="0" r="r" b="b"/>
              <a:pathLst>
                <a:path w="203" h="164">
                  <a:moveTo>
                    <a:pt x="203" y="0"/>
                  </a:moveTo>
                  <a:lnTo>
                    <a:pt x="93" y="164"/>
                  </a:lnTo>
                  <a:lnTo>
                    <a:pt x="0" y="0"/>
                  </a:lnTo>
                  <a:lnTo>
                    <a:pt x="203" y="0"/>
                  </a:lnTo>
                  <a:close/>
                </a:path>
              </a:pathLst>
            </a:custGeom>
            <a:solidFill>
              <a:schemeClr val="accent6">
                <a:lumMod val="75000"/>
              </a:schemeClr>
            </a:solidFill>
            <a:ln>
              <a:noFill/>
            </a:ln>
          </p:spPr>
          <p:txBody>
            <a:bodyPr/>
            <a:lstStyle/>
            <a:p>
              <a:pPr eaLnBrk="1" fontAlgn="auto" hangingPunct="1">
                <a:spcBef>
                  <a:spcPts val="0"/>
                </a:spcBef>
                <a:spcAft>
                  <a:spcPts val="0"/>
                </a:spcAft>
                <a:defRPr/>
              </a:pPr>
              <a:endParaRPr lang="ru-RU">
                <a:latin typeface="+mn-lt"/>
              </a:endParaRPr>
            </a:p>
          </p:txBody>
        </p:sp>
        <p:sp>
          <p:nvSpPr>
            <p:cNvPr id="35" name="Freeform 33">
              <a:extLst>
                <a:ext uri="{FF2B5EF4-FFF2-40B4-BE49-F238E27FC236}">
                  <a16:creationId xmlns:a16="http://schemas.microsoft.com/office/drawing/2014/main" id="{F7C4BA4B-69F2-44DF-A5C2-F84E1A65B9B3}"/>
                </a:ext>
              </a:extLst>
            </p:cNvPr>
            <p:cNvSpPr>
              <a:spLocks/>
            </p:cNvSpPr>
            <p:nvPr/>
          </p:nvSpPr>
          <p:spPr bwMode="auto">
            <a:xfrm>
              <a:off x="5767388" y="2670176"/>
              <a:ext cx="3956050" cy="1516063"/>
            </a:xfrm>
            <a:custGeom>
              <a:avLst/>
              <a:gdLst>
                <a:gd name="T0" fmla="*/ 3956050 w 2492"/>
                <a:gd name="T1" fmla="*/ 1516063 h 955"/>
                <a:gd name="T2" fmla="*/ 3081338 w 2492"/>
                <a:gd name="T3" fmla="*/ 0 h 955"/>
                <a:gd name="T4" fmla="*/ 879475 w 2492"/>
                <a:gd name="T5" fmla="*/ 0 h 955"/>
                <a:gd name="T6" fmla="*/ 0 w 2492"/>
                <a:gd name="T7" fmla="*/ 1516063 h 955"/>
                <a:gd name="T8" fmla="*/ 3956050 w 2492"/>
                <a:gd name="T9" fmla="*/ 1516063 h 9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92" h="955">
                  <a:moveTo>
                    <a:pt x="2492" y="955"/>
                  </a:moveTo>
                  <a:lnTo>
                    <a:pt x="1941" y="0"/>
                  </a:lnTo>
                  <a:lnTo>
                    <a:pt x="554" y="0"/>
                  </a:lnTo>
                  <a:lnTo>
                    <a:pt x="0" y="955"/>
                  </a:lnTo>
                  <a:lnTo>
                    <a:pt x="2492" y="955"/>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36" name="Group 3074">
            <a:extLst>
              <a:ext uri="{FF2B5EF4-FFF2-40B4-BE49-F238E27FC236}">
                <a16:creationId xmlns:a16="http://schemas.microsoft.com/office/drawing/2014/main" id="{AC461DF9-FFE8-4693-A5A1-8ED957014DE5}"/>
              </a:ext>
            </a:extLst>
          </p:cNvPr>
          <p:cNvGrpSpPr>
            <a:grpSpLocks/>
          </p:cNvGrpSpPr>
          <p:nvPr/>
        </p:nvGrpSpPr>
        <p:grpSpPr bwMode="auto">
          <a:xfrm>
            <a:off x="3364258" y="4473137"/>
            <a:ext cx="5235456" cy="1623679"/>
            <a:chOff x="4667250" y="4446588"/>
            <a:chExt cx="6157913" cy="1909763"/>
          </a:xfrm>
        </p:grpSpPr>
        <p:sp>
          <p:nvSpPr>
            <p:cNvPr id="37" name="Freeform 34">
              <a:extLst>
                <a:ext uri="{FF2B5EF4-FFF2-40B4-BE49-F238E27FC236}">
                  <a16:creationId xmlns:a16="http://schemas.microsoft.com/office/drawing/2014/main" id="{63F1656C-9FD5-4934-BE54-8BB387B38F35}"/>
                </a:ext>
              </a:extLst>
            </p:cNvPr>
            <p:cNvSpPr>
              <a:spLocks/>
            </p:cNvSpPr>
            <p:nvPr/>
          </p:nvSpPr>
          <p:spPr bwMode="auto">
            <a:xfrm>
              <a:off x="4667250" y="6096001"/>
              <a:ext cx="327025" cy="260350"/>
            </a:xfrm>
            <a:custGeom>
              <a:avLst/>
              <a:gdLst>
                <a:gd name="T0" fmla="*/ 0 w 206"/>
                <a:gd name="T1" fmla="*/ 0 h 164"/>
                <a:gd name="T2" fmla="*/ 112 w 206"/>
                <a:gd name="T3" fmla="*/ 164 h 164"/>
                <a:gd name="T4" fmla="*/ 206 w 206"/>
                <a:gd name="T5" fmla="*/ 0 h 164"/>
                <a:gd name="T6" fmla="*/ 0 w 206"/>
                <a:gd name="T7" fmla="*/ 0 h 164"/>
              </a:gdLst>
              <a:ahLst/>
              <a:cxnLst>
                <a:cxn ang="0">
                  <a:pos x="T0" y="T1"/>
                </a:cxn>
                <a:cxn ang="0">
                  <a:pos x="T2" y="T3"/>
                </a:cxn>
                <a:cxn ang="0">
                  <a:pos x="T4" y="T5"/>
                </a:cxn>
                <a:cxn ang="0">
                  <a:pos x="T6" y="T7"/>
                </a:cxn>
              </a:cxnLst>
              <a:rect l="0" t="0" r="r" b="b"/>
              <a:pathLst>
                <a:path w="206" h="164">
                  <a:moveTo>
                    <a:pt x="0" y="0"/>
                  </a:moveTo>
                  <a:lnTo>
                    <a:pt x="112" y="164"/>
                  </a:lnTo>
                  <a:lnTo>
                    <a:pt x="206" y="0"/>
                  </a:lnTo>
                  <a:lnTo>
                    <a:pt x="0" y="0"/>
                  </a:lnTo>
                  <a:close/>
                </a:path>
              </a:pathLst>
            </a:custGeom>
            <a:solidFill>
              <a:schemeClr val="accent2">
                <a:lumMod val="75000"/>
              </a:schemeClr>
            </a:solidFill>
            <a:ln>
              <a:noFill/>
            </a:ln>
          </p:spPr>
          <p:txBody>
            <a:bodyPr/>
            <a:lstStyle/>
            <a:p>
              <a:pPr eaLnBrk="1" fontAlgn="auto" hangingPunct="1">
                <a:spcBef>
                  <a:spcPts val="0"/>
                </a:spcBef>
                <a:spcAft>
                  <a:spcPts val="0"/>
                </a:spcAft>
                <a:defRPr/>
              </a:pPr>
              <a:endParaRPr lang="ru-RU">
                <a:latin typeface="+mn-lt"/>
              </a:endParaRPr>
            </a:p>
          </p:txBody>
        </p:sp>
        <p:sp>
          <p:nvSpPr>
            <p:cNvPr id="38" name="Freeform 35">
              <a:extLst>
                <a:ext uri="{FF2B5EF4-FFF2-40B4-BE49-F238E27FC236}">
                  <a16:creationId xmlns:a16="http://schemas.microsoft.com/office/drawing/2014/main" id="{D6CFDB0B-06CA-4D6D-AA3C-4E3CE3AB4611}"/>
                </a:ext>
              </a:extLst>
            </p:cNvPr>
            <p:cNvSpPr>
              <a:spLocks/>
            </p:cNvSpPr>
            <p:nvPr/>
          </p:nvSpPr>
          <p:spPr bwMode="auto">
            <a:xfrm>
              <a:off x="10501313" y="6096001"/>
              <a:ext cx="323850" cy="260350"/>
            </a:xfrm>
            <a:custGeom>
              <a:avLst/>
              <a:gdLst>
                <a:gd name="T0" fmla="*/ 323850 w 204"/>
                <a:gd name="T1" fmla="*/ 0 h 164"/>
                <a:gd name="T2" fmla="*/ 147638 w 204"/>
                <a:gd name="T3" fmla="*/ 260350 h 164"/>
                <a:gd name="T4" fmla="*/ 0 w 204"/>
                <a:gd name="T5" fmla="*/ 0 h 164"/>
                <a:gd name="T6" fmla="*/ 323850 w 204"/>
                <a:gd name="T7" fmla="*/ 0 h 1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4" h="164">
                  <a:moveTo>
                    <a:pt x="204" y="0"/>
                  </a:moveTo>
                  <a:lnTo>
                    <a:pt x="93" y="164"/>
                  </a:lnTo>
                  <a:lnTo>
                    <a:pt x="0" y="0"/>
                  </a:lnTo>
                  <a:lnTo>
                    <a:pt x="204"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9" name="Freeform 36">
              <a:extLst>
                <a:ext uri="{FF2B5EF4-FFF2-40B4-BE49-F238E27FC236}">
                  <a16:creationId xmlns:a16="http://schemas.microsoft.com/office/drawing/2014/main" id="{C6AAE196-ED12-4ACB-BAB3-BF585DC14DCC}"/>
                </a:ext>
              </a:extLst>
            </p:cNvPr>
            <p:cNvSpPr>
              <a:spLocks/>
            </p:cNvSpPr>
            <p:nvPr/>
          </p:nvSpPr>
          <p:spPr bwMode="auto">
            <a:xfrm>
              <a:off x="4667250" y="4446588"/>
              <a:ext cx="6157913" cy="1649413"/>
            </a:xfrm>
            <a:custGeom>
              <a:avLst/>
              <a:gdLst>
                <a:gd name="T0" fmla="*/ 599 w 3879"/>
                <a:gd name="T1" fmla="*/ 0 h 1039"/>
                <a:gd name="T2" fmla="*/ 0 w 3879"/>
                <a:gd name="T3" fmla="*/ 1039 h 1039"/>
                <a:gd name="T4" fmla="*/ 3879 w 3879"/>
                <a:gd name="T5" fmla="*/ 1039 h 1039"/>
                <a:gd name="T6" fmla="*/ 3279 w 3879"/>
                <a:gd name="T7" fmla="*/ 0 h 1039"/>
                <a:gd name="T8" fmla="*/ 599 w 3879"/>
                <a:gd name="T9" fmla="*/ 0 h 1039"/>
              </a:gdLst>
              <a:ahLst/>
              <a:cxnLst>
                <a:cxn ang="0">
                  <a:pos x="T0" y="T1"/>
                </a:cxn>
                <a:cxn ang="0">
                  <a:pos x="T2" y="T3"/>
                </a:cxn>
                <a:cxn ang="0">
                  <a:pos x="T4" y="T5"/>
                </a:cxn>
                <a:cxn ang="0">
                  <a:pos x="T6" y="T7"/>
                </a:cxn>
                <a:cxn ang="0">
                  <a:pos x="T8" y="T9"/>
                </a:cxn>
              </a:cxnLst>
              <a:rect l="0" t="0" r="r" b="b"/>
              <a:pathLst>
                <a:path w="3879" h="1039">
                  <a:moveTo>
                    <a:pt x="599" y="0"/>
                  </a:moveTo>
                  <a:lnTo>
                    <a:pt x="0" y="1039"/>
                  </a:lnTo>
                  <a:lnTo>
                    <a:pt x="3879" y="1039"/>
                  </a:lnTo>
                  <a:lnTo>
                    <a:pt x="3279" y="0"/>
                  </a:lnTo>
                  <a:lnTo>
                    <a:pt x="599" y="0"/>
                  </a:lnTo>
                  <a:close/>
                </a:path>
              </a:pathLst>
            </a:custGeom>
            <a:solidFill>
              <a:schemeClr val="accent2"/>
            </a:solidFill>
            <a:ln>
              <a:noFill/>
            </a:ln>
          </p:spPr>
          <p:txBody>
            <a:bodyPr/>
            <a:lstStyle/>
            <a:p>
              <a:pPr eaLnBrk="1" fontAlgn="auto" hangingPunct="1">
                <a:spcBef>
                  <a:spcPts val="0"/>
                </a:spcBef>
                <a:spcAft>
                  <a:spcPts val="0"/>
                </a:spcAft>
                <a:defRPr/>
              </a:pPr>
              <a:endParaRPr lang="ru-RU" dirty="0">
                <a:latin typeface="+mn-lt"/>
              </a:endParaRPr>
            </a:p>
          </p:txBody>
        </p:sp>
      </p:grpSp>
      <p:sp>
        <p:nvSpPr>
          <p:cNvPr id="44" name="Freeform 37">
            <a:extLst>
              <a:ext uri="{FF2B5EF4-FFF2-40B4-BE49-F238E27FC236}">
                <a16:creationId xmlns:a16="http://schemas.microsoft.com/office/drawing/2014/main" id="{BE306575-7F1A-482D-B788-D0DCBFC5555A}"/>
              </a:ext>
            </a:extLst>
          </p:cNvPr>
          <p:cNvSpPr>
            <a:spLocks noEditPoints="1"/>
          </p:cNvSpPr>
          <p:nvPr/>
        </p:nvSpPr>
        <p:spPr bwMode="auto">
          <a:xfrm>
            <a:off x="5680308" y="3199044"/>
            <a:ext cx="735582" cy="635705"/>
          </a:xfrm>
          <a:custGeom>
            <a:avLst/>
            <a:gdLst>
              <a:gd name="T0" fmla="*/ 602201 w 227"/>
              <a:gd name="T1" fmla="*/ 392931 h 196"/>
              <a:gd name="T2" fmla="*/ 602201 w 227"/>
              <a:gd name="T3" fmla="*/ 423450 h 196"/>
              <a:gd name="T4" fmla="*/ 541218 w 227"/>
              <a:gd name="T5" fmla="*/ 423450 h 196"/>
              <a:gd name="T6" fmla="*/ 541218 w 227"/>
              <a:gd name="T7" fmla="*/ 389116 h 196"/>
              <a:gd name="T8" fmla="*/ 426876 w 227"/>
              <a:gd name="T9" fmla="*/ 309004 h 196"/>
              <a:gd name="T10" fmla="*/ 480236 w 227"/>
              <a:gd name="T11" fmla="*/ 282300 h 196"/>
              <a:gd name="T12" fmla="*/ 575521 w 227"/>
              <a:gd name="T13" fmla="*/ 335708 h 196"/>
              <a:gd name="T14" fmla="*/ 655560 w 227"/>
              <a:gd name="T15" fmla="*/ 286115 h 196"/>
              <a:gd name="T16" fmla="*/ 575521 w 227"/>
              <a:gd name="T17" fmla="*/ 232707 h 196"/>
              <a:gd name="T18" fmla="*/ 442122 w 227"/>
              <a:gd name="T19" fmla="*/ 129705 h 196"/>
              <a:gd name="T20" fmla="*/ 541218 w 227"/>
              <a:gd name="T21" fmla="*/ 34334 h 196"/>
              <a:gd name="T22" fmla="*/ 541218 w 227"/>
              <a:gd name="T23" fmla="*/ 0 h 196"/>
              <a:gd name="T24" fmla="*/ 602201 w 227"/>
              <a:gd name="T25" fmla="*/ 0 h 196"/>
              <a:gd name="T26" fmla="*/ 602201 w 227"/>
              <a:gd name="T27" fmla="*/ 34334 h 196"/>
              <a:gd name="T28" fmla="*/ 708920 w 227"/>
              <a:gd name="T29" fmla="*/ 99186 h 196"/>
              <a:gd name="T30" fmla="*/ 655560 w 227"/>
              <a:gd name="T31" fmla="*/ 125890 h 196"/>
              <a:gd name="T32" fmla="*/ 575521 w 227"/>
              <a:gd name="T33" fmla="*/ 87742 h 196"/>
              <a:gd name="T34" fmla="*/ 506916 w 227"/>
              <a:gd name="T35" fmla="*/ 133520 h 196"/>
              <a:gd name="T36" fmla="*/ 579332 w 227"/>
              <a:gd name="T37" fmla="*/ 175484 h 196"/>
              <a:gd name="T38" fmla="*/ 716543 w 227"/>
              <a:gd name="T39" fmla="*/ 286115 h 196"/>
              <a:gd name="T40" fmla="*/ 602201 w 227"/>
              <a:gd name="T41" fmla="*/ 392931 h 196"/>
              <a:gd name="T42" fmla="*/ 830884 w 227"/>
              <a:gd name="T43" fmla="*/ 560785 h 196"/>
              <a:gd name="T44" fmla="*/ 613635 w 227"/>
              <a:gd name="T45" fmla="*/ 621823 h 196"/>
              <a:gd name="T46" fmla="*/ 442122 w 227"/>
              <a:gd name="T47" fmla="*/ 553155 h 196"/>
              <a:gd name="T48" fmla="*/ 625069 w 227"/>
              <a:gd name="T49" fmla="*/ 541710 h 196"/>
              <a:gd name="T50" fmla="*/ 514539 w 227"/>
              <a:gd name="T51" fmla="*/ 473043 h 196"/>
              <a:gd name="T52" fmla="*/ 369705 w 227"/>
              <a:gd name="T53" fmla="*/ 446339 h 196"/>
              <a:gd name="T54" fmla="*/ 171513 w 227"/>
              <a:gd name="T55" fmla="*/ 495932 h 196"/>
              <a:gd name="T56" fmla="*/ 171513 w 227"/>
              <a:gd name="T57" fmla="*/ 698120 h 196"/>
              <a:gd name="T58" fmla="*/ 297289 w 227"/>
              <a:gd name="T59" fmla="*/ 721009 h 196"/>
              <a:gd name="T60" fmla="*/ 636503 w 227"/>
              <a:gd name="T61" fmla="*/ 740083 h 196"/>
              <a:gd name="T62" fmla="*/ 857564 w 227"/>
              <a:gd name="T63" fmla="*/ 587489 h 196"/>
              <a:gd name="T64" fmla="*/ 830884 w 227"/>
              <a:gd name="T65" fmla="*/ 560785 h 196"/>
              <a:gd name="T66" fmla="*/ 0 w 227"/>
              <a:gd name="T67" fmla="*/ 747713 h 196"/>
              <a:gd name="T68" fmla="*/ 141022 w 227"/>
              <a:gd name="T69" fmla="*/ 747713 h 196"/>
              <a:gd name="T70" fmla="*/ 141022 w 227"/>
              <a:gd name="T71" fmla="*/ 495932 h 196"/>
              <a:gd name="T72" fmla="*/ 0 w 227"/>
              <a:gd name="T73" fmla="*/ 495932 h 196"/>
              <a:gd name="T74" fmla="*/ 0 w 227"/>
              <a:gd name="T75" fmla="*/ 747713 h 1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27" h="196">
                <a:moveTo>
                  <a:pt x="158" y="103"/>
                </a:moveTo>
                <a:cubicBezTo>
                  <a:pt x="158" y="111"/>
                  <a:pt x="158" y="111"/>
                  <a:pt x="158" y="111"/>
                </a:cubicBezTo>
                <a:cubicBezTo>
                  <a:pt x="142" y="111"/>
                  <a:pt x="142" y="111"/>
                  <a:pt x="142" y="111"/>
                </a:cubicBezTo>
                <a:cubicBezTo>
                  <a:pt x="142" y="102"/>
                  <a:pt x="142" y="102"/>
                  <a:pt x="142" y="102"/>
                </a:cubicBezTo>
                <a:cubicBezTo>
                  <a:pt x="128" y="101"/>
                  <a:pt x="118" y="95"/>
                  <a:pt x="112" y="81"/>
                </a:cubicBezTo>
                <a:cubicBezTo>
                  <a:pt x="126" y="74"/>
                  <a:pt x="126" y="74"/>
                  <a:pt x="126" y="74"/>
                </a:cubicBezTo>
                <a:cubicBezTo>
                  <a:pt x="130" y="84"/>
                  <a:pt x="140" y="88"/>
                  <a:pt x="151" y="88"/>
                </a:cubicBezTo>
                <a:cubicBezTo>
                  <a:pt x="162" y="88"/>
                  <a:pt x="172" y="84"/>
                  <a:pt x="172" y="75"/>
                </a:cubicBezTo>
                <a:cubicBezTo>
                  <a:pt x="172" y="66"/>
                  <a:pt x="163" y="63"/>
                  <a:pt x="151" y="61"/>
                </a:cubicBezTo>
                <a:cubicBezTo>
                  <a:pt x="133" y="59"/>
                  <a:pt x="116" y="54"/>
                  <a:pt x="116" y="34"/>
                </a:cubicBezTo>
                <a:cubicBezTo>
                  <a:pt x="116" y="19"/>
                  <a:pt x="129" y="12"/>
                  <a:pt x="142" y="9"/>
                </a:cubicBezTo>
                <a:cubicBezTo>
                  <a:pt x="142" y="0"/>
                  <a:pt x="142" y="0"/>
                  <a:pt x="142" y="0"/>
                </a:cubicBezTo>
                <a:cubicBezTo>
                  <a:pt x="158" y="0"/>
                  <a:pt x="158" y="0"/>
                  <a:pt x="158" y="0"/>
                </a:cubicBezTo>
                <a:cubicBezTo>
                  <a:pt x="158" y="9"/>
                  <a:pt x="158" y="9"/>
                  <a:pt x="158" y="9"/>
                </a:cubicBezTo>
                <a:cubicBezTo>
                  <a:pt x="169" y="10"/>
                  <a:pt x="180" y="15"/>
                  <a:pt x="186" y="26"/>
                </a:cubicBezTo>
                <a:cubicBezTo>
                  <a:pt x="172" y="33"/>
                  <a:pt x="172" y="33"/>
                  <a:pt x="172" y="33"/>
                </a:cubicBezTo>
                <a:cubicBezTo>
                  <a:pt x="169" y="28"/>
                  <a:pt x="161" y="23"/>
                  <a:pt x="151" y="23"/>
                </a:cubicBezTo>
                <a:cubicBezTo>
                  <a:pt x="139" y="23"/>
                  <a:pt x="133" y="28"/>
                  <a:pt x="133" y="35"/>
                </a:cubicBezTo>
                <a:cubicBezTo>
                  <a:pt x="133" y="43"/>
                  <a:pt x="142" y="45"/>
                  <a:pt x="152" y="46"/>
                </a:cubicBezTo>
                <a:cubicBezTo>
                  <a:pt x="171" y="48"/>
                  <a:pt x="188" y="53"/>
                  <a:pt x="188" y="75"/>
                </a:cubicBezTo>
                <a:cubicBezTo>
                  <a:pt x="188" y="92"/>
                  <a:pt x="175" y="101"/>
                  <a:pt x="158" y="103"/>
                </a:cubicBezTo>
                <a:close/>
                <a:moveTo>
                  <a:pt x="218" y="147"/>
                </a:moveTo>
                <a:cubicBezTo>
                  <a:pt x="202" y="141"/>
                  <a:pt x="189" y="153"/>
                  <a:pt x="161" y="163"/>
                </a:cubicBezTo>
                <a:cubicBezTo>
                  <a:pt x="157" y="165"/>
                  <a:pt x="118" y="152"/>
                  <a:pt x="116" y="145"/>
                </a:cubicBezTo>
                <a:cubicBezTo>
                  <a:pt x="115" y="140"/>
                  <a:pt x="155" y="149"/>
                  <a:pt x="164" y="142"/>
                </a:cubicBezTo>
                <a:cubicBezTo>
                  <a:pt x="180" y="130"/>
                  <a:pt x="163" y="125"/>
                  <a:pt x="135" y="124"/>
                </a:cubicBezTo>
                <a:cubicBezTo>
                  <a:pt x="135" y="124"/>
                  <a:pt x="121" y="122"/>
                  <a:pt x="97" y="117"/>
                </a:cubicBezTo>
                <a:cubicBezTo>
                  <a:pt x="83" y="114"/>
                  <a:pt x="45" y="130"/>
                  <a:pt x="45" y="130"/>
                </a:cubicBezTo>
                <a:cubicBezTo>
                  <a:pt x="45" y="183"/>
                  <a:pt x="45" y="183"/>
                  <a:pt x="45" y="183"/>
                </a:cubicBezTo>
                <a:cubicBezTo>
                  <a:pt x="45" y="183"/>
                  <a:pt x="70" y="188"/>
                  <a:pt x="78" y="189"/>
                </a:cubicBezTo>
                <a:cubicBezTo>
                  <a:pt x="92" y="192"/>
                  <a:pt x="158" y="195"/>
                  <a:pt x="167" y="194"/>
                </a:cubicBezTo>
                <a:cubicBezTo>
                  <a:pt x="176" y="193"/>
                  <a:pt x="222" y="156"/>
                  <a:pt x="225" y="154"/>
                </a:cubicBezTo>
                <a:cubicBezTo>
                  <a:pt x="227" y="152"/>
                  <a:pt x="227" y="150"/>
                  <a:pt x="218" y="147"/>
                </a:cubicBezTo>
                <a:close/>
                <a:moveTo>
                  <a:pt x="0" y="196"/>
                </a:moveTo>
                <a:cubicBezTo>
                  <a:pt x="37" y="196"/>
                  <a:pt x="37" y="196"/>
                  <a:pt x="37" y="196"/>
                </a:cubicBezTo>
                <a:cubicBezTo>
                  <a:pt x="37" y="130"/>
                  <a:pt x="37" y="130"/>
                  <a:pt x="37" y="130"/>
                </a:cubicBezTo>
                <a:cubicBezTo>
                  <a:pt x="0" y="130"/>
                  <a:pt x="0" y="130"/>
                  <a:pt x="0" y="130"/>
                </a:cubicBezTo>
                <a:lnTo>
                  <a:pt x="0" y="196"/>
                </a:lnTo>
                <a:close/>
              </a:path>
            </a:pathLst>
          </a:custGeom>
          <a:solidFill>
            <a:schemeClr val="bg1"/>
          </a:solidFill>
          <a:ln>
            <a:noFill/>
          </a:ln>
        </p:spPr>
        <p:txBody>
          <a:bodyPr/>
          <a:lstStyle/>
          <a:p>
            <a:endParaRPr lang="it-IT"/>
          </a:p>
        </p:txBody>
      </p:sp>
      <p:sp>
        <p:nvSpPr>
          <p:cNvPr id="55" name="CasellaDiTesto 54">
            <a:extLst>
              <a:ext uri="{FF2B5EF4-FFF2-40B4-BE49-F238E27FC236}">
                <a16:creationId xmlns:a16="http://schemas.microsoft.com/office/drawing/2014/main" id="{95DE2CA3-17F6-406B-A1F8-633287DD7EFE}"/>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59" name="Rectangle 405">
            <a:extLst>
              <a:ext uri="{FF2B5EF4-FFF2-40B4-BE49-F238E27FC236}">
                <a16:creationId xmlns:a16="http://schemas.microsoft.com/office/drawing/2014/main" id="{BF76D9DF-2DF7-4DC5-85DF-E453069BE7EC}"/>
              </a:ext>
            </a:extLst>
          </p:cNvPr>
          <p:cNvSpPr>
            <a:spLocks noChangeArrowheads="1"/>
          </p:cNvSpPr>
          <p:nvPr/>
        </p:nvSpPr>
        <p:spPr bwMode="auto">
          <a:xfrm>
            <a:off x="5199530" y="3869976"/>
            <a:ext cx="1625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it-IT" altLang="ru-RU" sz="2000" b="1" dirty="0">
                <a:solidFill>
                  <a:schemeClr val="bg1"/>
                </a:solidFill>
                <a:latin typeface="Calibri"/>
              </a:rPr>
              <a:t>+ 6% consumo</a:t>
            </a:r>
            <a:endParaRPr lang="ru-RU" altLang="ru-RU" sz="2000" b="1" dirty="0">
              <a:solidFill>
                <a:schemeClr val="bg1"/>
              </a:solidFill>
              <a:latin typeface="Calibri"/>
            </a:endParaRPr>
          </a:p>
        </p:txBody>
      </p:sp>
      <p:pic>
        <p:nvPicPr>
          <p:cNvPr id="60" name="Elemento grafico 59">
            <a:extLst>
              <a:ext uri="{FF2B5EF4-FFF2-40B4-BE49-F238E27FC236}">
                <a16:creationId xmlns:a16="http://schemas.microsoft.com/office/drawing/2014/main" id="{AD0FC0D7-DFCD-45CC-A83A-38B4004D00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26256" y="1919325"/>
            <a:ext cx="457137" cy="804223"/>
          </a:xfrm>
          <a:prstGeom prst="rect">
            <a:avLst/>
          </a:prstGeom>
        </p:spPr>
      </p:pic>
      <p:sp>
        <p:nvSpPr>
          <p:cNvPr id="61" name="Rectangle 2">
            <a:extLst>
              <a:ext uri="{FF2B5EF4-FFF2-40B4-BE49-F238E27FC236}">
                <a16:creationId xmlns:a16="http://schemas.microsoft.com/office/drawing/2014/main" id="{FE9186B2-632B-45C8-BB25-9B54F80FE7B6}"/>
              </a:ext>
            </a:extLst>
          </p:cNvPr>
          <p:cNvSpPr txBox="1">
            <a:spLocks noChangeArrowheads="1"/>
          </p:cNvSpPr>
          <p:nvPr/>
        </p:nvSpPr>
        <p:spPr bwMode="auto">
          <a:xfrm>
            <a:off x="8256812" y="4697358"/>
            <a:ext cx="3592287" cy="4505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900" b="1" dirty="0">
                <a:solidFill>
                  <a:srgbClr val="777877"/>
                </a:solidFill>
                <a:latin typeface="Calibri"/>
                <a:ea typeface="+mn-ea"/>
                <a:cs typeface="+mn-cs"/>
              </a:rPr>
              <a:t>AUMENTO DEL RISCALDAMENTO</a:t>
            </a:r>
          </a:p>
        </p:txBody>
      </p:sp>
      <p:sp>
        <p:nvSpPr>
          <p:cNvPr id="62" name="Rectangle 2">
            <a:extLst>
              <a:ext uri="{FF2B5EF4-FFF2-40B4-BE49-F238E27FC236}">
                <a16:creationId xmlns:a16="http://schemas.microsoft.com/office/drawing/2014/main" id="{C8C79217-D4FD-4FFD-85E4-4D369C4E978A}"/>
              </a:ext>
            </a:extLst>
          </p:cNvPr>
          <p:cNvSpPr txBox="1">
            <a:spLocks noChangeArrowheads="1"/>
          </p:cNvSpPr>
          <p:nvPr/>
        </p:nvSpPr>
        <p:spPr bwMode="auto">
          <a:xfrm>
            <a:off x="7452580" y="3252305"/>
            <a:ext cx="3592287" cy="4505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900" b="1" dirty="0">
                <a:solidFill>
                  <a:srgbClr val="777877"/>
                </a:solidFill>
                <a:latin typeface="Calibri"/>
                <a:ea typeface="+mn-ea"/>
                <a:cs typeface="+mn-cs"/>
              </a:rPr>
              <a:t>MAGGIOR CONSUMO</a:t>
            </a:r>
          </a:p>
        </p:txBody>
      </p:sp>
      <p:sp>
        <p:nvSpPr>
          <p:cNvPr id="63" name="Rectangle 2">
            <a:extLst>
              <a:ext uri="{FF2B5EF4-FFF2-40B4-BE49-F238E27FC236}">
                <a16:creationId xmlns:a16="http://schemas.microsoft.com/office/drawing/2014/main" id="{1F9002EB-9148-4296-9C64-6ECFE7356055}"/>
              </a:ext>
            </a:extLst>
          </p:cNvPr>
          <p:cNvSpPr txBox="1">
            <a:spLocks noChangeArrowheads="1"/>
          </p:cNvSpPr>
          <p:nvPr/>
        </p:nvSpPr>
        <p:spPr bwMode="auto">
          <a:xfrm>
            <a:off x="6680199" y="1818358"/>
            <a:ext cx="3592287" cy="4505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900" b="1" dirty="0">
                <a:solidFill>
                  <a:srgbClr val="777877"/>
                </a:solidFill>
                <a:latin typeface="Calibri"/>
                <a:ea typeface="+mn-ea"/>
                <a:cs typeface="+mn-cs"/>
              </a:rPr>
              <a:t>MINOR SALUTE</a:t>
            </a:r>
          </a:p>
        </p:txBody>
      </p:sp>
      <p:sp>
        <p:nvSpPr>
          <p:cNvPr id="40" name="Rectangle 2">
            <a:extLst>
              <a:ext uri="{FF2B5EF4-FFF2-40B4-BE49-F238E27FC236}">
                <a16:creationId xmlns:a16="http://schemas.microsoft.com/office/drawing/2014/main" id="{13D45BA2-61C2-4B8D-85B3-1435E4ED6032}"/>
              </a:ext>
            </a:extLst>
          </p:cNvPr>
          <p:cNvSpPr txBox="1">
            <a:spLocks noChangeArrowheads="1"/>
          </p:cNvSpPr>
          <p:nvPr/>
        </p:nvSpPr>
        <p:spPr bwMode="auto">
          <a:xfrm>
            <a:off x="937433" y="2554158"/>
            <a:ext cx="2712062" cy="96273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400" b="1" dirty="0">
                <a:solidFill>
                  <a:srgbClr val="777877"/>
                </a:solidFill>
                <a:latin typeface="Calibri"/>
                <a:ea typeface="+mn-ea"/>
                <a:cs typeface="+mn-cs"/>
              </a:rPr>
              <a:t>RISCALDAMENTO</a:t>
            </a:r>
          </a:p>
          <a:p>
            <a:r>
              <a:rPr lang="it-IT" sz="2400" b="1" dirty="0">
                <a:solidFill>
                  <a:srgbClr val="777877"/>
                </a:solidFill>
                <a:latin typeface="Calibri"/>
                <a:ea typeface="+mn-ea"/>
                <a:cs typeface="+mn-cs"/>
              </a:rPr>
              <a:t>ECCESSIVO</a:t>
            </a:r>
          </a:p>
          <a:p>
            <a:r>
              <a:rPr lang="it-IT" sz="2400" b="1" dirty="0">
                <a:solidFill>
                  <a:srgbClr val="777877"/>
                </a:solidFill>
                <a:latin typeface="Calibri"/>
                <a:ea typeface="+mn-ea"/>
                <a:cs typeface="+mn-cs"/>
              </a:rPr>
              <a:t>+1°C</a:t>
            </a:r>
          </a:p>
        </p:txBody>
      </p:sp>
      <p:pic>
        <p:nvPicPr>
          <p:cNvPr id="3" name="Elemento grafico 2">
            <a:extLst>
              <a:ext uri="{FF2B5EF4-FFF2-40B4-BE49-F238E27FC236}">
                <a16:creationId xmlns:a16="http://schemas.microsoft.com/office/drawing/2014/main" id="{627F8A4A-ABDB-4546-AA1C-DCB074455A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51406" y="4619403"/>
            <a:ext cx="1261160" cy="1095553"/>
          </a:xfrm>
          <a:prstGeom prst="rect">
            <a:avLst/>
          </a:prstGeom>
        </p:spPr>
      </p:pic>
      <p:pic>
        <p:nvPicPr>
          <p:cNvPr id="2" name="Elemento grafico 1">
            <a:extLst>
              <a:ext uri="{FF2B5EF4-FFF2-40B4-BE49-F238E27FC236}">
                <a16:creationId xmlns:a16="http://schemas.microsoft.com/office/drawing/2014/main" id="{D22E5EE9-D75B-4796-B26E-1933C2D137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21752" y="5304660"/>
            <a:ext cx="520467" cy="347314"/>
          </a:xfrm>
          <a:prstGeom prst="rect">
            <a:avLst/>
          </a:prstGeom>
        </p:spPr>
      </p:pic>
      <p:pic>
        <p:nvPicPr>
          <p:cNvPr id="26" name="Immagine 25">
            <a:extLst>
              <a:ext uri="{FF2B5EF4-FFF2-40B4-BE49-F238E27FC236}">
                <a16:creationId xmlns:a16="http://schemas.microsoft.com/office/drawing/2014/main" id="{C01D7A82-2680-479C-B901-7C177477FA5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07436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childTnLst>
                          </p:cTn>
                        </p:par>
                        <p:par>
                          <p:cTn id="30" fill="hold">
                            <p:stCondLst>
                              <p:cond delay="3000"/>
                            </p:stCondLst>
                            <p:childTnLst>
                              <p:par>
                                <p:cTn id="31" presetID="2" presetClass="entr" presetSubtype="1"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childTnLst>
                          </p:cTn>
                        </p:par>
                        <p:par>
                          <p:cTn id="46" fill="hold">
                            <p:stCondLst>
                              <p:cond delay="4500"/>
                            </p:stCondLst>
                            <p:childTnLst>
                              <p:par>
                                <p:cTn id="47" presetID="2"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10" presetClass="entr" presetSubtype="0"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5" grpId="0"/>
      <p:bldP spid="59" grpId="0"/>
      <p:bldP spid="61" grpId="0"/>
      <p:bldP spid="62" grpId="0"/>
      <p:bldP spid="63"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o 30">
            <a:extLst>
              <a:ext uri="{FF2B5EF4-FFF2-40B4-BE49-F238E27FC236}">
                <a16:creationId xmlns:a16="http://schemas.microsoft.com/office/drawing/2014/main" id="{64407207-5156-41A2-9F8C-1CC4DD0D9525}"/>
              </a:ext>
            </a:extLst>
          </p:cNvPr>
          <p:cNvGrpSpPr/>
          <p:nvPr/>
        </p:nvGrpSpPr>
        <p:grpSpPr>
          <a:xfrm>
            <a:off x="4091361" y="1698172"/>
            <a:ext cx="3954463" cy="4281284"/>
            <a:chOff x="4091361" y="1698172"/>
            <a:chExt cx="3954463" cy="4281284"/>
          </a:xfrm>
        </p:grpSpPr>
        <p:sp>
          <p:nvSpPr>
            <p:cNvPr id="17" name="Oval 9">
              <a:extLst>
                <a:ext uri="{FF2B5EF4-FFF2-40B4-BE49-F238E27FC236}">
                  <a16:creationId xmlns:a16="http://schemas.microsoft.com/office/drawing/2014/main" id="{6E57FCFA-C93A-42AF-A3E3-F123A544CF0F}"/>
                </a:ext>
              </a:extLst>
            </p:cNvPr>
            <p:cNvSpPr>
              <a:spLocks noChangeArrowheads="1"/>
            </p:cNvSpPr>
            <p:nvPr/>
          </p:nvSpPr>
          <p:spPr bwMode="auto">
            <a:xfrm>
              <a:off x="4091361" y="2024993"/>
              <a:ext cx="3954463" cy="39544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it-IT" altLang="it-IT"/>
            </a:p>
          </p:txBody>
        </p:sp>
        <p:sp>
          <p:nvSpPr>
            <p:cNvPr id="27" name="Rettangolo con angoli arrotondati 26">
              <a:extLst>
                <a:ext uri="{FF2B5EF4-FFF2-40B4-BE49-F238E27FC236}">
                  <a16:creationId xmlns:a16="http://schemas.microsoft.com/office/drawing/2014/main" id="{600AF43F-9C61-4405-AABE-2C3ABBF5BBEC}"/>
                </a:ext>
              </a:extLst>
            </p:cNvPr>
            <p:cNvSpPr/>
            <p:nvPr/>
          </p:nvSpPr>
          <p:spPr>
            <a:xfrm>
              <a:off x="5937963" y="1859703"/>
              <a:ext cx="261257" cy="26125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ttangolo con angoli arrotondati 27">
              <a:extLst>
                <a:ext uri="{FF2B5EF4-FFF2-40B4-BE49-F238E27FC236}">
                  <a16:creationId xmlns:a16="http://schemas.microsoft.com/office/drawing/2014/main" id="{B0893520-11A9-4512-98D2-ABDAEC1FE79C}"/>
                </a:ext>
              </a:extLst>
            </p:cNvPr>
            <p:cNvSpPr/>
            <p:nvPr/>
          </p:nvSpPr>
          <p:spPr>
            <a:xfrm>
              <a:off x="5562405" y="1698172"/>
              <a:ext cx="1012372" cy="19418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con angoli arrotondati 28">
              <a:extLst>
                <a:ext uri="{FF2B5EF4-FFF2-40B4-BE49-F238E27FC236}">
                  <a16:creationId xmlns:a16="http://schemas.microsoft.com/office/drawing/2014/main" id="{91EC0CE3-3451-4541-B876-0B982B7FE409}"/>
                </a:ext>
              </a:extLst>
            </p:cNvPr>
            <p:cNvSpPr/>
            <p:nvPr/>
          </p:nvSpPr>
          <p:spPr>
            <a:xfrm rot="2805933">
              <a:off x="7337997" y="2383014"/>
              <a:ext cx="261257" cy="26125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Rettangolo con angoli arrotondati 29">
              <a:extLst>
                <a:ext uri="{FF2B5EF4-FFF2-40B4-BE49-F238E27FC236}">
                  <a16:creationId xmlns:a16="http://schemas.microsoft.com/office/drawing/2014/main" id="{C7C803EC-E9C7-4F12-BD48-7F59F71FAB33}"/>
                </a:ext>
              </a:extLst>
            </p:cNvPr>
            <p:cNvSpPr/>
            <p:nvPr/>
          </p:nvSpPr>
          <p:spPr>
            <a:xfrm rot="2805933">
              <a:off x="7289564" y="2278187"/>
              <a:ext cx="591770" cy="22030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Rectangle 2">
            <a:extLst>
              <a:ext uri="{FF2B5EF4-FFF2-40B4-BE49-F238E27FC236}">
                <a16:creationId xmlns:a16="http://schemas.microsoft.com/office/drawing/2014/main" id="{3F2D8E2E-CC10-451C-AC49-6E2F3BD325C2}"/>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riscaldamento</a:t>
            </a:r>
          </a:p>
        </p:txBody>
      </p:sp>
      <p:pic>
        <p:nvPicPr>
          <p:cNvPr id="6" name="Immagine 5" descr="LOGO_EDISON.png">
            <a:extLst>
              <a:ext uri="{FF2B5EF4-FFF2-40B4-BE49-F238E27FC236}">
                <a16:creationId xmlns:a16="http://schemas.microsoft.com/office/drawing/2014/main" id="{F98BCBDA-DE51-4A09-8805-2556930B00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9" name="CasellaDiTesto 8">
            <a:extLst>
              <a:ext uri="{FF2B5EF4-FFF2-40B4-BE49-F238E27FC236}">
                <a16:creationId xmlns:a16="http://schemas.microsoft.com/office/drawing/2014/main" id="{9D388B2E-68F3-4D08-BF21-3CF8BA4F28FD}"/>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18" name="Oval 10">
            <a:extLst>
              <a:ext uri="{FF2B5EF4-FFF2-40B4-BE49-F238E27FC236}">
                <a16:creationId xmlns:a16="http://schemas.microsoft.com/office/drawing/2014/main" id="{48E112B1-B1EB-4CF0-AEA3-2214DB53FD37}"/>
              </a:ext>
            </a:extLst>
          </p:cNvPr>
          <p:cNvSpPr>
            <a:spLocks noChangeArrowheads="1"/>
          </p:cNvSpPr>
          <p:nvPr/>
        </p:nvSpPr>
        <p:spPr bwMode="auto">
          <a:xfrm>
            <a:off x="4551736" y="2482193"/>
            <a:ext cx="3033713" cy="3040063"/>
          </a:xfrm>
          <a:prstGeom prst="ellipse">
            <a:avLst/>
          </a:prstGeom>
          <a:solidFill>
            <a:schemeClr val="bg1"/>
          </a:solidFill>
          <a:ln>
            <a:noFill/>
          </a:ln>
          <a:effectLst>
            <a:outerShdw blurRad="254000" dist="50800" dir="2700000" algn="tl" rotWithShape="0">
              <a:prstClr val="black">
                <a:alpha val="53000"/>
              </a:prstClr>
            </a:outerShdw>
          </a:effectLst>
        </p:spPr>
        <p:txBody>
          <a:bodyPr/>
          <a:lstStyle/>
          <a:p>
            <a:pPr eaLnBrk="1" fontAlgn="auto" hangingPunct="1">
              <a:spcBef>
                <a:spcPts val="0"/>
              </a:spcBef>
              <a:spcAft>
                <a:spcPts val="0"/>
              </a:spcAft>
              <a:defRPr/>
            </a:pPr>
            <a:endParaRPr lang="ru-RU">
              <a:latin typeface="+mn-lt"/>
            </a:endParaRPr>
          </a:p>
        </p:txBody>
      </p:sp>
      <p:grpSp>
        <p:nvGrpSpPr>
          <p:cNvPr id="32" name="Group 575">
            <a:extLst>
              <a:ext uri="{FF2B5EF4-FFF2-40B4-BE49-F238E27FC236}">
                <a16:creationId xmlns:a16="http://schemas.microsoft.com/office/drawing/2014/main" id="{278A2805-FC0F-4202-A652-6E45EA724C71}"/>
              </a:ext>
            </a:extLst>
          </p:cNvPr>
          <p:cNvGrpSpPr>
            <a:grpSpLocks/>
          </p:cNvGrpSpPr>
          <p:nvPr/>
        </p:nvGrpSpPr>
        <p:grpSpPr bwMode="auto">
          <a:xfrm>
            <a:off x="10408947" y="3673107"/>
            <a:ext cx="820972" cy="1849004"/>
            <a:chOff x="8437563" y="5149850"/>
            <a:chExt cx="358775" cy="808038"/>
          </a:xfrm>
          <a:solidFill>
            <a:schemeClr val="accent2"/>
          </a:solidFill>
        </p:grpSpPr>
        <p:sp>
          <p:nvSpPr>
            <p:cNvPr id="33" name="Oval 456">
              <a:extLst>
                <a:ext uri="{FF2B5EF4-FFF2-40B4-BE49-F238E27FC236}">
                  <a16:creationId xmlns:a16="http://schemas.microsoft.com/office/drawing/2014/main" id="{AFCFF0C2-BF9E-49C7-A09A-9C806A307F41}"/>
                </a:ext>
              </a:extLst>
            </p:cNvPr>
            <p:cNvSpPr>
              <a:spLocks noChangeArrowheads="1"/>
            </p:cNvSpPr>
            <p:nvPr/>
          </p:nvSpPr>
          <p:spPr bwMode="auto">
            <a:xfrm>
              <a:off x="8537575" y="5149850"/>
              <a:ext cx="158750"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ru-RU" altLang="ru-RU"/>
            </a:p>
          </p:txBody>
        </p:sp>
        <p:sp>
          <p:nvSpPr>
            <p:cNvPr id="34" name="Freeform 457">
              <a:extLst>
                <a:ext uri="{FF2B5EF4-FFF2-40B4-BE49-F238E27FC236}">
                  <a16:creationId xmlns:a16="http://schemas.microsoft.com/office/drawing/2014/main" id="{03EFE155-DE21-4E0E-B262-A7A029E9452D}"/>
                </a:ext>
              </a:extLst>
            </p:cNvPr>
            <p:cNvSpPr>
              <a:spLocks/>
            </p:cNvSpPr>
            <p:nvPr/>
          </p:nvSpPr>
          <p:spPr bwMode="auto">
            <a:xfrm>
              <a:off x="8437563" y="5329238"/>
              <a:ext cx="358775" cy="628650"/>
            </a:xfrm>
            <a:custGeom>
              <a:avLst/>
              <a:gdLst>
                <a:gd name="T0" fmla="*/ 270990 w 94"/>
                <a:gd name="T1" fmla="*/ 0 h 165"/>
                <a:gd name="T2" fmla="*/ 267173 w 94"/>
                <a:gd name="T3" fmla="*/ 0 h 165"/>
                <a:gd name="T4" fmla="*/ 91602 w 94"/>
                <a:gd name="T5" fmla="*/ 0 h 165"/>
                <a:gd name="T6" fmla="*/ 87785 w 94"/>
                <a:gd name="T7" fmla="*/ 0 h 165"/>
                <a:gd name="T8" fmla="*/ 0 w 94"/>
                <a:gd name="T9" fmla="*/ 137160 h 165"/>
                <a:gd name="T10" fmla="*/ 0 w 94"/>
                <a:gd name="T11" fmla="*/ 289560 h 165"/>
                <a:gd name="T12" fmla="*/ 38168 w 94"/>
                <a:gd name="T13" fmla="*/ 323850 h 165"/>
                <a:gd name="T14" fmla="*/ 72518 w 94"/>
                <a:gd name="T15" fmla="*/ 289560 h 165"/>
                <a:gd name="T16" fmla="*/ 72518 w 94"/>
                <a:gd name="T17" fmla="*/ 99060 h 165"/>
                <a:gd name="T18" fmla="*/ 91602 w 94"/>
                <a:gd name="T19" fmla="*/ 99060 h 165"/>
                <a:gd name="T20" fmla="*/ 91602 w 94"/>
                <a:gd name="T21" fmla="*/ 300990 h 165"/>
                <a:gd name="T22" fmla="*/ 91602 w 94"/>
                <a:gd name="T23" fmla="*/ 327660 h 165"/>
                <a:gd name="T24" fmla="*/ 91602 w 94"/>
                <a:gd name="T25" fmla="*/ 590550 h 165"/>
                <a:gd name="T26" fmla="*/ 125953 w 94"/>
                <a:gd name="T27" fmla="*/ 628650 h 165"/>
                <a:gd name="T28" fmla="*/ 164120 w 94"/>
                <a:gd name="T29" fmla="*/ 590550 h 165"/>
                <a:gd name="T30" fmla="*/ 164120 w 94"/>
                <a:gd name="T31" fmla="*/ 327660 h 165"/>
                <a:gd name="T32" fmla="*/ 194655 w 94"/>
                <a:gd name="T33" fmla="*/ 327660 h 165"/>
                <a:gd name="T34" fmla="*/ 194655 w 94"/>
                <a:gd name="T35" fmla="*/ 590550 h 165"/>
                <a:gd name="T36" fmla="*/ 232822 w 94"/>
                <a:gd name="T37" fmla="*/ 628650 h 165"/>
                <a:gd name="T38" fmla="*/ 267173 w 94"/>
                <a:gd name="T39" fmla="*/ 590550 h 165"/>
                <a:gd name="T40" fmla="*/ 267173 w 94"/>
                <a:gd name="T41" fmla="*/ 327660 h 165"/>
                <a:gd name="T42" fmla="*/ 267173 w 94"/>
                <a:gd name="T43" fmla="*/ 300990 h 165"/>
                <a:gd name="T44" fmla="*/ 267173 w 94"/>
                <a:gd name="T45" fmla="*/ 99060 h 165"/>
                <a:gd name="T46" fmla="*/ 286257 w 94"/>
                <a:gd name="T47" fmla="*/ 99060 h 165"/>
                <a:gd name="T48" fmla="*/ 286257 w 94"/>
                <a:gd name="T49" fmla="*/ 289560 h 165"/>
                <a:gd name="T50" fmla="*/ 324424 w 94"/>
                <a:gd name="T51" fmla="*/ 323850 h 165"/>
                <a:gd name="T52" fmla="*/ 358775 w 94"/>
                <a:gd name="T53" fmla="*/ 289560 h 165"/>
                <a:gd name="T54" fmla="*/ 358775 w 94"/>
                <a:gd name="T55" fmla="*/ 137160 h 165"/>
                <a:gd name="T56" fmla="*/ 270990 w 94"/>
                <a:gd name="T57" fmla="*/ 0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4" h="165">
                  <a:moveTo>
                    <a:pt x="71" y="0"/>
                  </a:moveTo>
                  <a:cubicBezTo>
                    <a:pt x="71" y="0"/>
                    <a:pt x="71" y="0"/>
                    <a:pt x="70" y="0"/>
                  </a:cubicBezTo>
                  <a:cubicBezTo>
                    <a:pt x="24" y="0"/>
                    <a:pt x="24" y="0"/>
                    <a:pt x="24" y="0"/>
                  </a:cubicBezTo>
                  <a:cubicBezTo>
                    <a:pt x="24" y="0"/>
                    <a:pt x="23" y="0"/>
                    <a:pt x="23" y="0"/>
                  </a:cubicBezTo>
                  <a:cubicBezTo>
                    <a:pt x="10" y="0"/>
                    <a:pt x="0" y="16"/>
                    <a:pt x="0" y="36"/>
                  </a:cubicBezTo>
                  <a:cubicBezTo>
                    <a:pt x="0" y="76"/>
                    <a:pt x="0" y="76"/>
                    <a:pt x="0" y="76"/>
                  </a:cubicBezTo>
                  <a:cubicBezTo>
                    <a:pt x="0" y="81"/>
                    <a:pt x="4" y="85"/>
                    <a:pt x="10" y="85"/>
                  </a:cubicBezTo>
                  <a:cubicBezTo>
                    <a:pt x="15" y="85"/>
                    <a:pt x="19" y="81"/>
                    <a:pt x="19" y="76"/>
                  </a:cubicBezTo>
                  <a:cubicBezTo>
                    <a:pt x="19" y="26"/>
                    <a:pt x="19" y="26"/>
                    <a:pt x="19" y="26"/>
                  </a:cubicBezTo>
                  <a:cubicBezTo>
                    <a:pt x="24" y="26"/>
                    <a:pt x="24" y="26"/>
                    <a:pt x="24" y="26"/>
                  </a:cubicBezTo>
                  <a:cubicBezTo>
                    <a:pt x="24" y="79"/>
                    <a:pt x="24" y="79"/>
                    <a:pt x="24" y="79"/>
                  </a:cubicBezTo>
                  <a:cubicBezTo>
                    <a:pt x="24" y="86"/>
                    <a:pt x="24" y="86"/>
                    <a:pt x="24" y="86"/>
                  </a:cubicBezTo>
                  <a:cubicBezTo>
                    <a:pt x="24" y="155"/>
                    <a:pt x="24" y="155"/>
                    <a:pt x="24" y="155"/>
                  </a:cubicBezTo>
                  <a:cubicBezTo>
                    <a:pt x="24" y="161"/>
                    <a:pt x="28" y="165"/>
                    <a:pt x="33" y="165"/>
                  </a:cubicBezTo>
                  <a:cubicBezTo>
                    <a:pt x="39" y="165"/>
                    <a:pt x="43" y="161"/>
                    <a:pt x="43" y="155"/>
                  </a:cubicBezTo>
                  <a:cubicBezTo>
                    <a:pt x="43" y="86"/>
                    <a:pt x="43" y="86"/>
                    <a:pt x="43" y="86"/>
                  </a:cubicBezTo>
                  <a:cubicBezTo>
                    <a:pt x="51" y="86"/>
                    <a:pt x="51" y="86"/>
                    <a:pt x="51" y="86"/>
                  </a:cubicBezTo>
                  <a:cubicBezTo>
                    <a:pt x="51" y="155"/>
                    <a:pt x="51" y="155"/>
                    <a:pt x="51" y="155"/>
                  </a:cubicBezTo>
                  <a:cubicBezTo>
                    <a:pt x="51" y="161"/>
                    <a:pt x="56" y="165"/>
                    <a:pt x="61" y="165"/>
                  </a:cubicBezTo>
                  <a:cubicBezTo>
                    <a:pt x="66" y="165"/>
                    <a:pt x="70" y="161"/>
                    <a:pt x="70" y="155"/>
                  </a:cubicBezTo>
                  <a:cubicBezTo>
                    <a:pt x="70" y="86"/>
                    <a:pt x="70" y="86"/>
                    <a:pt x="70" y="86"/>
                  </a:cubicBezTo>
                  <a:cubicBezTo>
                    <a:pt x="70" y="79"/>
                    <a:pt x="70" y="79"/>
                    <a:pt x="70" y="79"/>
                  </a:cubicBezTo>
                  <a:cubicBezTo>
                    <a:pt x="70" y="26"/>
                    <a:pt x="70" y="26"/>
                    <a:pt x="70" y="26"/>
                  </a:cubicBezTo>
                  <a:cubicBezTo>
                    <a:pt x="75" y="26"/>
                    <a:pt x="75" y="26"/>
                    <a:pt x="75" y="26"/>
                  </a:cubicBezTo>
                  <a:cubicBezTo>
                    <a:pt x="75" y="76"/>
                    <a:pt x="75" y="76"/>
                    <a:pt x="75" y="76"/>
                  </a:cubicBezTo>
                  <a:cubicBezTo>
                    <a:pt x="75" y="81"/>
                    <a:pt x="79" y="85"/>
                    <a:pt x="85" y="85"/>
                  </a:cubicBezTo>
                  <a:cubicBezTo>
                    <a:pt x="90" y="85"/>
                    <a:pt x="94" y="81"/>
                    <a:pt x="94" y="76"/>
                  </a:cubicBezTo>
                  <a:cubicBezTo>
                    <a:pt x="94" y="36"/>
                    <a:pt x="94" y="36"/>
                    <a:pt x="94" y="36"/>
                  </a:cubicBezTo>
                  <a:cubicBezTo>
                    <a:pt x="94" y="16"/>
                    <a:pt x="84" y="0"/>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sp>
        <p:nvSpPr>
          <p:cNvPr id="35" name="Rectangle 2">
            <a:extLst>
              <a:ext uri="{FF2B5EF4-FFF2-40B4-BE49-F238E27FC236}">
                <a16:creationId xmlns:a16="http://schemas.microsoft.com/office/drawing/2014/main" id="{00768FE8-0B9E-4202-8A49-13CEEADEE125}"/>
              </a:ext>
            </a:extLst>
          </p:cNvPr>
          <p:cNvSpPr txBox="1">
            <a:spLocks noChangeArrowheads="1"/>
          </p:cNvSpPr>
          <p:nvPr/>
        </p:nvSpPr>
        <p:spPr bwMode="auto">
          <a:xfrm>
            <a:off x="8105518" y="2653167"/>
            <a:ext cx="2071908" cy="11976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1900" b="1" dirty="0">
                <a:solidFill>
                  <a:srgbClr val="777877"/>
                </a:solidFill>
                <a:latin typeface="Calibri"/>
                <a:ea typeface="+mn-ea"/>
                <a:cs typeface="+mn-cs"/>
              </a:rPr>
              <a:t>RISCALDAMENTO SPENTO QUANDO NON SERVE</a:t>
            </a:r>
          </a:p>
        </p:txBody>
      </p:sp>
      <p:pic>
        <p:nvPicPr>
          <p:cNvPr id="2" name="Elemento grafico 1">
            <a:extLst>
              <a:ext uri="{FF2B5EF4-FFF2-40B4-BE49-F238E27FC236}">
                <a16:creationId xmlns:a16="http://schemas.microsoft.com/office/drawing/2014/main" id="{48E13FE3-F57B-4DE7-A727-C02392507F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18091" y="2749764"/>
            <a:ext cx="2465885" cy="2143125"/>
          </a:xfrm>
          <a:prstGeom prst="rect">
            <a:avLst/>
          </a:prstGeom>
        </p:spPr>
      </p:pic>
      <p:pic>
        <p:nvPicPr>
          <p:cNvPr id="24" name="Elemento grafico 23">
            <a:extLst>
              <a:ext uri="{FF2B5EF4-FFF2-40B4-BE49-F238E27FC236}">
                <a16:creationId xmlns:a16="http://schemas.microsoft.com/office/drawing/2014/main" id="{F19C13D5-BBB6-44C9-89EB-39E2282715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2405" y="4162425"/>
            <a:ext cx="959711" cy="640427"/>
          </a:xfrm>
          <a:prstGeom prst="rect">
            <a:avLst/>
          </a:prstGeom>
        </p:spPr>
      </p:pic>
      <p:pic>
        <p:nvPicPr>
          <p:cNvPr id="19" name="Immagine 18">
            <a:extLst>
              <a:ext uri="{FF2B5EF4-FFF2-40B4-BE49-F238E27FC236}">
                <a16:creationId xmlns:a16="http://schemas.microsoft.com/office/drawing/2014/main" id="{E8789175-82D0-4097-8BB6-FFA28D211A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253432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500"/>
                            </p:stCondLst>
                            <p:childTnLst>
                              <p:par>
                                <p:cTn id="37" presetID="26"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80">
                                          <p:stCondLst>
                                            <p:cond delay="0"/>
                                          </p:stCondLst>
                                        </p:cTn>
                                        <p:tgtEl>
                                          <p:spTgt spid="32"/>
                                        </p:tgtEl>
                                      </p:cBhvr>
                                    </p:animEffect>
                                    <p:anim calcmode="lin" valueType="num">
                                      <p:cBhvr>
                                        <p:cTn id="40"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45" dur="26">
                                          <p:stCondLst>
                                            <p:cond delay="650"/>
                                          </p:stCondLst>
                                        </p:cTn>
                                        <p:tgtEl>
                                          <p:spTgt spid="32"/>
                                        </p:tgtEl>
                                      </p:cBhvr>
                                      <p:to x="100000" y="60000"/>
                                    </p:animScale>
                                    <p:animScale>
                                      <p:cBhvr>
                                        <p:cTn id="46" dur="166" decel="50000">
                                          <p:stCondLst>
                                            <p:cond delay="676"/>
                                          </p:stCondLst>
                                        </p:cTn>
                                        <p:tgtEl>
                                          <p:spTgt spid="32"/>
                                        </p:tgtEl>
                                      </p:cBhvr>
                                      <p:to x="100000" y="100000"/>
                                    </p:animScale>
                                    <p:animScale>
                                      <p:cBhvr>
                                        <p:cTn id="47" dur="26">
                                          <p:stCondLst>
                                            <p:cond delay="1312"/>
                                          </p:stCondLst>
                                        </p:cTn>
                                        <p:tgtEl>
                                          <p:spTgt spid="32"/>
                                        </p:tgtEl>
                                      </p:cBhvr>
                                      <p:to x="100000" y="80000"/>
                                    </p:animScale>
                                    <p:animScale>
                                      <p:cBhvr>
                                        <p:cTn id="48" dur="166" decel="50000">
                                          <p:stCondLst>
                                            <p:cond delay="1338"/>
                                          </p:stCondLst>
                                        </p:cTn>
                                        <p:tgtEl>
                                          <p:spTgt spid="32"/>
                                        </p:tgtEl>
                                      </p:cBhvr>
                                      <p:to x="100000" y="100000"/>
                                    </p:animScale>
                                    <p:animScale>
                                      <p:cBhvr>
                                        <p:cTn id="49" dur="26">
                                          <p:stCondLst>
                                            <p:cond delay="1642"/>
                                          </p:stCondLst>
                                        </p:cTn>
                                        <p:tgtEl>
                                          <p:spTgt spid="32"/>
                                        </p:tgtEl>
                                      </p:cBhvr>
                                      <p:to x="100000" y="90000"/>
                                    </p:animScale>
                                    <p:animScale>
                                      <p:cBhvr>
                                        <p:cTn id="50" dur="166" decel="50000">
                                          <p:stCondLst>
                                            <p:cond delay="1668"/>
                                          </p:stCondLst>
                                        </p:cTn>
                                        <p:tgtEl>
                                          <p:spTgt spid="32"/>
                                        </p:tgtEl>
                                      </p:cBhvr>
                                      <p:to x="100000" y="100000"/>
                                    </p:animScale>
                                    <p:animScale>
                                      <p:cBhvr>
                                        <p:cTn id="51" dur="26">
                                          <p:stCondLst>
                                            <p:cond delay="1808"/>
                                          </p:stCondLst>
                                        </p:cTn>
                                        <p:tgtEl>
                                          <p:spTgt spid="32"/>
                                        </p:tgtEl>
                                      </p:cBhvr>
                                      <p:to x="100000" y="95000"/>
                                    </p:animScale>
                                    <p:animScale>
                                      <p:cBhvr>
                                        <p:cTn id="52" dur="166" decel="50000">
                                          <p:stCondLst>
                                            <p:cond delay="1834"/>
                                          </p:stCondLst>
                                        </p:cTn>
                                        <p:tgtEl>
                                          <p:spTgt spid="3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animBg="1"/>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D8059DC-8F72-4E51-BBAF-FB1438E69B47}"/>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raffreddamento</a:t>
            </a:r>
          </a:p>
        </p:txBody>
      </p:sp>
      <p:sp>
        <p:nvSpPr>
          <p:cNvPr id="12" name="Freeform 459">
            <a:extLst>
              <a:ext uri="{FF2B5EF4-FFF2-40B4-BE49-F238E27FC236}">
                <a16:creationId xmlns:a16="http://schemas.microsoft.com/office/drawing/2014/main" id="{7E8EA536-ABAD-45EF-A93C-258A9E9A7FFD}"/>
              </a:ext>
            </a:extLst>
          </p:cNvPr>
          <p:cNvSpPr>
            <a:spLocks/>
          </p:cNvSpPr>
          <p:nvPr/>
        </p:nvSpPr>
        <p:spPr bwMode="auto">
          <a:xfrm>
            <a:off x="549164" y="1394517"/>
            <a:ext cx="1115887" cy="1240230"/>
          </a:xfrm>
          <a:custGeom>
            <a:avLst/>
            <a:gdLst>
              <a:gd name="T0" fmla="*/ 490929 w 146"/>
              <a:gd name="T1" fmla="*/ 407880 h 162"/>
              <a:gd name="T2" fmla="*/ 544208 w 146"/>
              <a:gd name="T3" fmla="*/ 465059 h 162"/>
              <a:gd name="T4" fmla="*/ 513763 w 146"/>
              <a:gd name="T5" fmla="*/ 472683 h 162"/>
              <a:gd name="T6" fmla="*/ 471901 w 146"/>
              <a:gd name="T7" fmla="*/ 499367 h 162"/>
              <a:gd name="T8" fmla="*/ 449067 w 146"/>
              <a:gd name="T9" fmla="*/ 522239 h 162"/>
              <a:gd name="T10" fmla="*/ 422427 w 146"/>
              <a:gd name="T11" fmla="*/ 419316 h 162"/>
              <a:gd name="T12" fmla="*/ 300646 w 146"/>
              <a:gd name="T13" fmla="*/ 491743 h 162"/>
              <a:gd name="T14" fmla="*/ 376759 w 146"/>
              <a:gd name="T15" fmla="*/ 564171 h 162"/>
              <a:gd name="T16" fmla="*/ 346314 w 146"/>
              <a:gd name="T17" fmla="*/ 571794 h 162"/>
              <a:gd name="T18" fmla="*/ 300646 w 146"/>
              <a:gd name="T19" fmla="*/ 594666 h 162"/>
              <a:gd name="T20" fmla="*/ 254979 w 146"/>
              <a:gd name="T21" fmla="*/ 594666 h 162"/>
              <a:gd name="T22" fmla="*/ 209311 w 146"/>
              <a:gd name="T23" fmla="*/ 571794 h 162"/>
              <a:gd name="T24" fmla="*/ 178866 w 146"/>
              <a:gd name="T25" fmla="*/ 564171 h 162"/>
              <a:gd name="T26" fmla="*/ 254979 w 146"/>
              <a:gd name="T27" fmla="*/ 491743 h 162"/>
              <a:gd name="T28" fmla="*/ 133198 w 146"/>
              <a:gd name="T29" fmla="*/ 419316 h 162"/>
              <a:gd name="T30" fmla="*/ 106558 w 146"/>
              <a:gd name="T31" fmla="*/ 522239 h 162"/>
              <a:gd name="T32" fmla="*/ 83724 w 146"/>
              <a:gd name="T33" fmla="*/ 499367 h 162"/>
              <a:gd name="T34" fmla="*/ 41862 w 146"/>
              <a:gd name="T35" fmla="*/ 472683 h 162"/>
              <a:gd name="T36" fmla="*/ 11417 w 146"/>
              <a:gd name="T37" fmla="*/ 465059 h 162"/>
              <a:gd name="T38" fmla="*/ 64696 w 146"/>
              <a:gd name="T39" fmla="*/ 407880 h 162"/>
              <a:gd name="T40" fmla="*/ 7611 w 146"/>
              <a:gd name="T41" fmla="*/ 350701 h 162"/>
              <a:gd name="T42" fmla="*/ 110364 w 146"/>
              <a:gd name="T43" fmla="*/ 381196 h 162"/>
              <a:gd name="T44" fmla="*/ 110364 w 146"/>
              <a:gd name="T45" fmla="*/ 236342 h 162"/>
              <a:gd name="T46" fmla="*/ 26640 w 146"/>
              <a:gd name="T47" fmla="*/ 282085 h 162"/>
              <a:gd name="T48" fmla="*/ 15223 w 146"/>
              <a:gd name="T49" fmla="*/ 236342 h 162"/>
              <a:gd name="T50" fmla="*/ 19028 w 146"/>
              <a:gd name="T51" fmla="*/ 186786 h 162"/>
              <a:gd name="T52" fmla="*/ 41862 w 146"/>
              <a:gd name="T53" fmla="*/ 144855 h 162"/>
              <a:gd name="T54" fmla="*/ 83724 w 146"/>
              <a:gd name="T55" fmla="*/ 118171 h 162"/>
              <a:gd name="T56" fmla="*/ 106558 w 146"/>
              <a:gd name="T57" fmla="*/ 95299 h 162"/>
              <a:gd name="T58" fmla="*/ 133198 w 146"/>
              <a:gd name="T59" fmla="*/ 198222 h 162"/>
              <a:gd name="T60" fmla="*/ 254979 w 146"/>
              <a:gd name="T61" fmla="*/ 125795 h 162"/>
              <a:gd name="T62" fmla="*/ 178866 w 146"/>
              <a:gd name="T63" fmla="*/ 53367 h 162"/>
              <a:gd name="T64" fmla="*/ 254979 w 146"/>
              <a:gd name="T65" fmla="*/ 72427 h 162"/>
              <a:gd name="T66" fmla="*/ 277813 w 146"/>
              <a:gd name="T67" fmla="*/ 0 h 162"/>
              <a:gd name="T68" fmla="*/ 300646 w 146"/>
              <a:gd name="T69" fmla="*/ 72427 h 162"/>
              <a:gd name="T70" fmla="*/ 376759 w 146"/>
              <a:gd name="T71" fmla="*/ 53367 h 162"/>
              <a:gd name="T72" fmla="*/ 300646 w 146"/>
              <a:gd name="T73" fmla="*/ 125795 h 162"/>
              <a:gd name="T74" fmla="*/ 422427 w 146"/>
              <a:gd name="T75" fmla="*/ 198222 h 162"/>
              <a:gd name="T76" fmla="*/ 449067 w 146"/>
              <a:gd name="T77" fmla="*/ 95299 h 162"/>
              <a:gd name="T78" fmla="*/ 471901 w 146"/>
              <a:gd name="T79" fmla="*/ 118171 h 162"/>
              <a:gd name="T80" fmla="*/ 513763 w 146"/>
              <a:gd name="T81" fmla="*/ 144855 h 162"/>
              <a:gd name="T82" fmla="*/ 536597 w 146"/>
              <a:gd name="T83" fmla="*/ 186786 h 162"/>
              <a:gd name="T84" fmla="*/ 540402 w 146"/>
              <a:gd name="T85" fmla="*/ 236342 h 162"/>
              <a:gd name="T86" fmla="*/ 528985 w 146"/>
              <a:gd name="T87" fmla="*/ 282085 h 162"/>
              <a:gd name="T88" fmla="*/ 445261 w 146"/>
              <a:gd name="T89" fmla="*/ 236342 h 162"/>
              <a:gd name="T90" fmla="*/ 445261 w 146"/>
              <a:gd name="T91" fmla="*/ 381196 h 162"/>
              <a:gd name="T92" fmla="*/ 548014 w 146"/>
              <a:gd name="T93" fmla="*/ 350701 h 1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46" h="162">
                <a:moveTo>
                  <a:pt x="142" y="100"/>
                </a:moveTo>
                <a:cubicBezTo>
                  <a:pt x="129" y="107"/>
                  <a:pt x="129" y="107"/>
                  <a:pt x="129" y="107"/>
                </a:cubicBezTo>
                <a:cubicBezTo>
                  <a:pt x="141" y="114"/>
                  <a:pt x="141" y="114"/>
                  <a:pt x="141" y="114"/>
                </a:cubicBezTo>
                <a:cubicBezTo>
                  <a:pt x="144" y="115"/>
                  <a:pt x="145" y="119"/>
                  <a:pt x="143" y="122"/>
                </a:cubicBezTo>
                <a:cubicBezTo>
                  <a:pt x="142" y="124"/>
                  <a:pt x="140" y="125"/>
                  <a:pt x="138" y="125"/>
                </a:cubicBezTo>
                <a:cubicBezTo>
                  <a:pt x="137" y="125"/>
                  <a:pt x="136" y="124"/>
                  <a:pt x="135" y="124"/>
                </a:cubicBezTo>
                <a:cubicBezTo>
                  <a:pt x="123" y="117"/>
                  <a:pt x="123" y="117"/>
                  <a:pt x="123" y="117"/>
                </a:cubicBezTo>
                <a:cubicBezTo>
                  <a:pt x="124" y="131"/>
                  <a:pt x="124" y="131"/>
                  <a:pt x="124" y="131"/>
                </a:cubicBezTo>
                <a:cubicBezTo>
                  <a:pt x="124" y="135"/>
                  <a:pt x="121" y="137"/>
                  <a:pt x="118" y="137"/>
                </a:cubicBezTo>
                <a:cubicBezTo>
                  <a:pt x="118" y="137"/>
                  <a:pt x="118" y="137"/>
                  <a:pt x="118" y="137"/>
                </a:cubicBezTo>
                <a:cubicBezTo>
                  <a:pt x="114" y="137"/>
                  <a:pt x="112" y="135"/>
                  <a:pt x="112" y="131"/>
                </a:cubicBezTo>
                <a:cubicBezTo>
                  <a:pt x="111" y="110"/>
                  <a:pt x="111" y="110"/>
                  <a:pt x="111" y="110"/>
                </a:cubicBezTo>
                <a:cubicBezTo>
                  <a:pt x="79" y="91"/>
                  <a:pt x="79" y="91"/>
                  <a:pt x="79" y="91"/>
                </a:cubicBezTo>
                <a:cubicBezTo>
                  <a:pt x="79" y="129"/>
                  <a:pt x="79" y="129"/>
                  <a:pt x="79" y="129"/>
                </a:cubicBezTo>
                <a:cubicBezTo>
                  <a:pt x="97" y="140"/>
                  <a:pt x="97" y="140"/>
                  <a:pt x="97" y="140"/>
                </a:cubicBezTo>
                <a:cubicBezTo>
                  <a:pt x="100" y="141"/>
                  <a:pt x="101" y="145"/>
                  <a:pt x="99" y="148"/>
                </a:cubicBezTo>
                <a:cubicBezTo>
                  <a:pt x="98" y="150"/>
                  <a:pt x="96" y="151"/>
                  <a:pt x="94" y="151"/>
                </a:cubicBezTo>
                <a:cubicBezTo>
                  <a:pt x="93" y="151"/>
                  <a:pt x="92" y="151"/>
                  <a:pt x="91" y="150"/>
                </a:cubicBezTo>
                <a:cubicBezTo>
                  <a:pt x="79" y="143"/>
                  <a:pt x="79" y="143"/>
                  <a:pt x="79" y="143"/>
                </a:cubicBezTo>
                <a:cubicBezTo>
                  <a:pt x="79" y="156"/>
                  <a:pt x="79" y="156"/>
                  <a:pt x="79" y="156"/>
                </a:cubicBezTo>
                <a:cubicBezTo>
                  <a:pt x="79" y="160"/>
                  <a:pt x="76" y="162"/>
                  <a:pt x="73" y="162"/>
                </a:cubicBezTo>
                <a:cubicBezTo>
                  <a:pt x="70" y="162"/>
                  <a:pt x="67" y="160"/>
                  <a:pt x="67" y="156"/>
                </a:cubicBezTo>
                <a:cubicBezTo>
                  <a:pt x="67" y="143"/>
                  <a:pt x="67" y="143"/>
                  <a:pt x="67" y="143"/>
                </a:cubicBezTo>
                <a:cubicBezTo>
                  <a:pt x="55" y="150"/>
                  <a:pt x="55" y="150"/>
                  <a:pt x="55" y="150"/>
                </a:cubicBezTo>
                <a:cubicBezTo>
                  <a:pt x="54" y="151"/>
                  <a:pt x="53" y="151"/>
                  <a:pt x="52" y="151"/>
                </a:cubicBezTo>
                <a:cubicBezTo>
                  <a:pt x="50" y="151"/>
                  <a:pt x="48" y="150"/>
                  <a:pt x="47" y="148"/>
                </a:cubicBezTo>
                <a:cubicBezTo>
                  <a:pt x="45" y="145"/>
                  <a:pt x="46" y="141"/>
                  <a:pt x="49" y="140"/>
                </a:cubicBezTo>
                <a:cubicBezTo>
                  <a:pt x="67" y="129"/>
                  <a:pt x="67" y="129"/>
                  <a:pt x="67" y="129"/>
                </a:cubicBezTo>
                <a:cubicBezTo>
                  <a:pt x="67" y="91"/>
                  <a:pt x="67" y="91"/>
                  <a:pt x="67" y="91"/>
                </a:cubicBezTo>
                <a:cubicBezTo>
                  <a:pt x="35" y="110"/>
                  <a:pt x="35" y="110"/>
                  <a:pt x="35" y="110"/>
                </a:cubicBezTo>
                <a:cubicBezTo>
                  <a:pt x="34" y="131"/>
                  <a:pt x="34" y="131"/>
                  <a:pt x="34" y="131"/>
                </a:cubicBezTo>
                <a:cubicBezTo>
                  <a:pt x="34" y="135"/>
                  <a:pt x="32" y="137"/>
                  <a:pt x="28" y="137"/>
                </a:cubicBezTo>
                <a:cubicBezTo>
                  <a:pt x="28" y="137"/>
                  <a:pt x="28" y="137"/>
                  <a:pt x="28" y="137"/>
                </a:cubicBezTo>
                <a:cubicBezTo>
                  <a:pt x="25" y="137"/>
                  <a:pt x="22" y="135"/>
                  <a:pt x="22" y="131"/>
                </a:cubicBezTo>
                <a:cubicBezTo>
                  <a:pt x="23" y="117"/>
                  <a:pt x="23" y="117"/>
                  <a:pt x="23" y="117"/>
                </a:cubicBezTo>
                <a:cubicBezTo>
                  <a:pt x="11" y="124"/>
                  <a:pt x="11" y="124"/>
                  <a:pt x="11" y="124"/>
                </a:cubicBezTo>
                <a:cubicBezTo>
                  <a:pt x="10" y="124"/>
                  <a:pt x="9" y="125"/>
                  <a:pt x="8" y="125"/>
                </a:cubicBezTo>
                <a:cubicBezTo>
                  <a:pt x="6" y="125"/>
                  <a:pt x="4" y="124"/>
                  <a:pt x="3" y="122"/>
                </a:cubicBezTo>
                <a:cubicBezTo>
                  <a:pt x="1" y="119"/>
                  <a:pt x="2" y="115"/>
                  <a:pt x="5" y="114"/>
                </a:cubicBezTo>
                <a:cubicBezTo>
                  <a:pt x="17" y="107"/>
                  <a:pt x="17" y="107"/>
                  <a:pt x="17" y="107"/>
                </a:cubicBezTo>
                <a:cubicBezTo>
                  <a:pt x="4" y="100"/>
                  <a:pt x="4" y="100"/>
                  <a:pt x="4" y="100"/>
                </a:cubicBezTo>
                <a:cubicBezTo>
                  <a:pt x="1" y="98"/>
                  <a:pt x="0" y="95"/>
                  <a:pt x="2" y="92"/>
                </a:cubicBezTo>
                <a:cubicBezTo>
                  <a:pt x="4" y="89"/>
                  <a:pt x="7" y="88"/>
                  <a:pt x="10" y="89"/>
                </a:cubicBezTo>
                <a:cubicBezTo>
                  <a:pt x="29" y="100"/>
                  <a:pt x="29" y="100"/>
                  <a:pt x="29" y="100"/>
                </a:cubicBezTo>
                <a:cubicBezTo>
                  <a:pt x="61" y="81"/>
                  <a:pt x="61" y="81"/>
                  <a:pt x="61" y="81"/>
                </a:cubicBezTo>
                <a:cubicBezTo>
                  <a:pt x="29" y="62"/>
                  <a:pt x="29" y="62"/>
                  <a:pt x="29" y="62"/>
                </a:cubicBezTo>
                <a:cubicBezTo>
                  <a:pt x="10" y="73"/>
                  <a:pt x="10" y="73"/>
                  <a:pt x="10" y="73"/>
                </a:cubicBezTo>
                <a:cubicBezTo>
                  <a:pt x="9" y="73"/>
                  <a:pt x="8" y="74"/>
                  <a:pt x="7" y="74"/>
                </a:cubicBezTo>
                <a:cubicBezTo>
                  <a:pt x="5" y="74"/>
                  <a:pt x="3" y="72"/>
                  <a:pt x="2" y="70"/>
                </a:cubicBezTo>
                <a:cubicBezTo>
                  <a:pt x="0" y="68"/>
                  <a:pt x="1" y="64"/>
                  <a:pt x="4" y="62"/>
                </a:cubicBezTo>
                <a:cubicBezTo>
                  <a:pt x="17" y="55"/>
                  <a:pt x="17" y="55"/>
                  <a:pt x="17" y="55"/>
                </a:cubicBezTo>
                <a:cubicBezTo>
                  <a:pt x="5" y="49"/>
                  <a:pt x="5" y="49"/>
                  <a:pt x="5" y="49"/>
                </a:cubicBezTo>
                <a:cubicBezTo>
                  <a:pt x="2" y="47"/>
                  <a:pt x="1" y="43"/>
                  <a:pt x="3" y="41"/>
                </a:cubicBezTo>
                <a:cubicBezTo>
                  <a:pt x="4" y="38"/>
                  <a:pt x="8" y="37"/>
                  <a:pt x="11" y="38"/>
                </a:cubicBezTo>
                <a:cubicBezTo>
                  <a:pt x="23" y="45"/>
                  <a:pt x="23" y="45"/>
                  <a:pt x="23" y="45"/>
                </a:cubicBezTo>
                <a:cubicBezTo>
                  <a:pt x="22" y="31"/>
                  <a:pt x="22" y="31"/>
                  <a:pt x="22" y="31"/>
                </a:cubicBezTo>
                <a:cubicBezTo>
                  <a:pt x="22" y="28"/>
                  <a:pt x="25" y="25"/>
                  <a:pt x="28" y="25"/>
                </a:cubicBezTo>
                <a:cubicBezTo>
                  <a:pt x="28" y="25"/>
                  <a:pt x="28" y="25"/>
                  <a:pt x="28" y="25"/>
                </a:cubicBezTo>
                <a:cubicBezTo>
                  <a:pt x="32" y="25"/>
                  <a:pt x="34" y="27"/>
                  <a:pt x="34" y="31"/>
                </a:cubicBezTo>
                <a:cubicBezTo>
                  <a:pt x="35" y="52"/>
                  <a:pt x="35" y="52"/>
                  <a:pt x="35" y="52"/>
                </a:cubicBezTo>
                <a:cubicBezTo>
                  <a:pt x="67" y="71"/>
                  <a:pt x="67" y="71"/>
                  <a:pt x="67" y="71"/>
                </a:cubicBezTo>
                <a:cubicBezTo>
                  <a:pt x="67" y="33"/>
                  <a:pt x="67" y="33"/>
                  <a:pt x="67" y="33"/>
                </a:cubicBezTo>
                <a:cubicBezTo>
                  <a:pt x="49" y="22"/>
                  <a:pt x="49" y="22"/>
                  <a:pt x="49" y="22"/>
                </a:cubicBezTo>
                <a:cubicBezTo>
                  <a:pt x="46" y="21"/>
                  <a:pt x="45" y="17"/>
                  <a:pt x="47" y="14"/>
                </a:cubicBezTo>
                <a:cubicBezTo>
                  <a:pt x="48" y="11"/>
                  <a:pt x="52" y="11"/>
                  <a:pt x="55" y="12"/>
                </a:cubicBezTo>
                <a:cubicBezTo>
                  <a:pt x="67" y="19"/>
                  <a:pt x="67" y="19"/>
                  <a:pt x="67" y="19"/>
                </a:cubicBezTo>
                <a:cubicBezTo>
                  <a:pt x="67" y="6"/>
                  <a:pt x="67" y="6"/>
                  <a:pt x="67" y="6"/>
                </a:cubicBezTo>
                <a:cubicBezTo>
                  <a:pt x="67" y="3"/>
                  <a:pt x="70" y="0"/>
                  <a:pt x="73" y="0"/>
                </a:cubicBezTo>
                <a:cubicBezTo>
                  <a:pt x="76" y="0"/>
                  <a:pt x="79" y="3"/>
                  <a:pt x="79" y="6"/>
                </a:cubicBezTo>
                <a:cubicBezTo>
                  <a:pt x="79" y="19"/>
                  <a:pt x="79" y="19"/>
                  <a:pt x="79" y="19"/>
                </a:cubicBezTo>
                <a:cubicBezTo>
                  <a:pt x="91" y="12"/>
                  <a:pt x="91" y="12"/>
                  <a:pt x="91" y="12"/>
                </a:cubicBezTo>
                <a:cubicBezTo>
                  <a:pt x="94" y="11"/>
                  <a:pt x="98" y="11"/>
                  <a:pt x="99" y="14"/>
                </a:cubicBezTo>
                <a:cubicBezTo>
                  <a:pt x="101" y="17"/>
                  <a:pt x="100" y="21"/>
                  <a:pt x="97" y="22"/>
                </a:cubicBezTo>
                <a:cubicBezTo>
                  <a:pt x="79" y="33"/>
                  <a:pt x="79" y="33"/>
                  <a:pt x="79" y="33"/>
                </a:cubicBezTo>
                <a:cubicBezTo>
                  <a:pt x="79" y="71"/>
                  <a:pt x="79" y="71"/>
                  <a:pt x="79" y="71"/>
                </a:cubicBezTo>
                <a:cubicBezTo>
                  <a:pt x="111" y="52"/>
                  <a:pt x="111" y="52"/>
                  <a:pt x="111" y="52"/>
                </a:cubicBezTo>
                <a:cubicBezTo>
                  <a:pt x="112" y="31"/>
                  <a:pt x="112" y="31"/>
                  <a:pt x="112" y="31"/>
                </a:cubicBezTo>
                <a:cubicBezTo>
                  <a:pt x="112" y="27"/>
                  <a:pt x="114" y="25"/>
                  <a:pt x="118" y="25"/>
                </a:cubicBezTo>
                <a:cubicBezTo>
                  <a:pt x="118" y="25"/>
                  <a:pt x="118" y="25"/>
                  <a:pt x="118" y="25"/>
                </a:cubicBezTo>
                <a:cubicBezTo>
                  <a:pt x="121" y="25"/>
                  <a:pt x="124" y="28"/>
                  <a:pt x="124" y="31"/>
                </a:cubicBezTo>
                <a:cubicBezTo>
                  <a:pt x="123" y="45"/>
                  <a:pt x="123" y="45"/>
                  <a:pt x="123" y="45"/>
                </a:cubicBezTo>
                <a:cubicBezTo>
                  <a:pt x="135" y="38"/>
                  <a:pt x="135" y="38"/>
                  <a:pt x="135" y="38"/>
                </a:cubicBezTo>
                <a:cubicBezTo>
                  <a:pt x="138" y="37"/>
                  <a:pt x="142" y="38"/>
                  <a:pt x="143" y="41"/>
                </a:cubicBezTo>
                <a:cubicBezTo>
                  <a:pt x="145" y="43"/>
                  <a:pt x="144" y="47"/>
                  <a:pt x="141" y="49"/>
                </a:cubicBezTo>
                <a:cubicBezTo>
                  <a:pt x="129" y="55"/>
                  <a:pt x="129" y="55"/>
                  <a:pt x="129" y="55"/>
                </a:cubicBezTo>
                <a:cubicBezTo>
                  <a:pt x="142" y="62"/>
                  <a:pt x="142" y="62"/>
                  <a:pt x="142" y="62"/>
                </a:cubicBezTo>
                <a:cubicBezTo>
                  <a:pt x="145" y="64"/>
                  <a:pt x="146" y="68"/>
                  <a:pt x="144" y="70"/>
                </a:cubicBezTo>
                <a:cubicBezTo>
                  <a:pt x="143" y="72"/>
                  <a:pt x="141" y="74"/>
                  <a:pt x="139" y="74"/>
                </a:cubicBezTo>
                <a:cubicBezTo>
                  <a:pt x="138" y="74"/>
                  <a:pt x="137" y="73"/>
                  <a:pt x="136" y="73"/>
                </a:cubicBezTo>
                <a:cubicBezTo>
                  <a:pt x="117" y="62"/>
                  <a:pt x="117" y="62"/>
                  <a:pt x="117" y="62"/>
                </a:cubicBezTo>
                <a:cubicBezTo>
                  <a:pt x="85" y="81"/>
                  <a:pt x="85" y="81"/>
                  <a:pt x="85" y="81"/>
                </a:cubicBezTo>
                <a:cubicBezTo>
                  <a:pt x="117" y="100"/>
                  <a:pt x="117" y="100"/>
                  <a:pt x="117" y="100"/>
                </a:cubicBezTo>
                <a:cubicBezTo>
                  <a:pt x="136" y="89"/>
                  <a:pt x="136" y="89"/>
                  <a:pt x="136" y="89"/>
                </a:cubicBezTo>
                <a:cubicBezTo>
                  <a:pt x="139" y="88"/>
                  <a:pt x="142" y="89"/>
                  <a:pt x="144" y="92"/>
                </a:cubicBezTo>
                <a:cubicBezTo>
                  <a:pt x="146" y="95"/>
                  <a:pt x="145" y="98"/>
                  <a:pt x="142" y="100"/>
                </a:cubicBezTo>
                <a:close/>
              </a:path>
            </a:pathLst>
          </a:custGeom>
          <a:solidFill>
            <a:schemeClr val="accent1">
              <a:lumMod val="60000"/>
              <a:lumOff val="40000"/>
            </a:schemeClr>
          </a:solidFill>
          <a:ln>
            <a:noFill/>
          </a:ln>
        </p:spPr>
        <p:txBody>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endParaRPr lang="ru-RU"/>
          </a:p>
        </p:txBody>
      </p:sp>
      <p:sp>
        <p:nvSpPr>
          <p:cNvPr id="16" name="Freeform 78">
            <a:extLst>
              <a:ext uri="{FF2B5EF4-FFF2-40B4-BE49-F238E27FC236}">
                <a16:creationId xmlns:a16="http://schemas.microsoft.com/office/drawing/2014/main" id="{8CE1E4CF-A1A4-4745-B14C-0720133E9BBB}"/>
              </a:ext>
            </a:extLst>
          </p:cNvPr>
          <p:cNvSpPr>
            <a:spLocks noEditPoints="1"/>
          </p:cNvSpPr>
          <p:nvPr/>
        </p:nvSpPr>
        <p:spPr bwMode="auto">
          <a:xfrm>
            <a:off x="6240385" y="1616405"/>
            <a:ext cx="716656" cy="965494"/>
          </a:xfrm>
          <a:custGeom>
            <a:avLst/>
            <a:gdLst>
              <a:gd name="T0" fmla="*/ 1204836300 w 90"/>
              <a:gd name="T1" fmla="*/ 174915990 h 121"/>
              <a:gd name="T2" fmla="*/ 1233868500 w 90"/>
              <a:gd name="T3" fmla="*/ 174915990 h 121"/>
              <a:gd name="T4" fmla="*/ 1306449000 w 90"/>
              <a:gd name="T5" fmla="*/ 247795426 h 121"/>
              <a:gd name="T6" fmla="*/ 1306449000 w 90"/>
              <a:gd name="T7" fmla="*/ 1705410863 h 121"/>
              <a:gd name="T8" fmla="*/ 1233868500 w 90"/>
              <a:gd name="T9" fmla="*/ 1763717466 h 121"/>
              <a:gd name="T10" fmla="*/ 232257600 w 90"/>
              <a:gd name="T11" fmla="*/ 1763717466 h 121"/>
              <a:gd name="T12" fmla="*/ 174193200 w 90"/>
              <a:gd name="T13" fmla="*/ 1705410863 h 121"/>
              <a:gd name="T14" fmla="*/ 174193200 w 90"/>
              <a:gd name="T15" fmla="*/ 1676261380 h 121"/>
              <a:gd name="T16" fmla="*/ 1059675300 w 90"/>
              <a:gd name="T17" fmla="*/ 1676261380 h 121"/>
              <a:gd name="T18" fmla="*/ 1204836300 w 90"/>
              <a:gd name="T19" fmla="*/ 1530498691 h 121"/>
              <a:gd name="T20" fmla="*/ 1204836300 w 90"/>
              <a:gd name="T21" fmla="*/ 174915990 h 121"/>
              <a:gd name="T22" fmla="*/ 290322000 w 90"/>
              <a:gd name="T23" fmla="*/ 349828163 h 121"/>
              <a:gd name="T24" fmla="*/ 58064400 w 90"/>
              <a:gd name="T25" fmla="*/ 349828163 h 121"/>
              <a:gd name="T26" fmla="*/ 0 w 90"/>
              <a:gd name="T27" fmla="*/ 393558115 h 121"/>
              <a:gd name="T28" fmla="*/ 0 w 90"/>
              <a:gd name="T29" fmla="*/ 1530498691 h 121"/>
              <a:gd name="T30" fmla="*/ 72580500 w 90"/>
              <a:gd name="T31" fmla="*/ 1588801475 h 121"/>
              <a:gd name="T32" fmla="*/ 1059675300 w 90"/>
              <a:gd name="T33" fmla="*/ 1588801475 h 121"/>
              <a:gd name="T34" fmla="*/ 1132255800 w 90"/>
              <a:gd name="T35" fmla="*/ 1530498691 h 121"/>
              <a:gd name="T36" fmla="*/ 1132255800 w 90"/>
              <a:gd name="T37" fmla="*/ 72879436 h 121"/>
              <a:gd name="T38" fmla="*/ 1059675300 w 90"/>
              <a:gd name="T39" fmla="*/ 0 h 121"/>
              <a:gd name="T40" fmla="*/ 391934700 w 90"/>
              <a:gd name="T41" fmla="*/ 0 h 121"/>
              <a:gd name="T42" fmla="*/ 333870300 w 90"/>
              <a:gd name="T43" fmla="*/ 58306603 h 121"/>
              <a:gd name="T44" fmla="*/ 333870300 w 90"/>
              <a:gd name="T45" fmla="*/ 291525378 h 121"/>
              <a:gd name="T46" fmla="*/ 290322000 w 90"/>
              <a:gd name="T47" fmla="*/ 349828163 h 121"/>
              <a:gd name="T48" fmla="*/ 275805900 w 90"/>
              <a:gd name="T49" fmla="*/ 43729952 h 121"/>
              <a:gd name="T50" fmla="*/ 275805900 w 90"/>
              <a:gd name="T51" fmla="*/ 276948727 h 121"/>
              <a:gd name="T52" fmla="*/ 261289800 w 90"/>
              <a:gd name="T53" fmla="*/ 291525378 h 121"/>
              <a:gd name="T54" fmla="*/ 43548300 w 90"/>
              <a:gd name="T55" fmla="*/ 291525378 h 121"/>
              <a:gd name="T56" fmla="*/ 29032200 w 90"/>
              <a:gd name="T57" fmla="*/ 262372077 h 121"/>
              <a:gd name="T58" fmla="*/ 246773700 w 90"/>
              <a:gd name="T59" fmla="*/ 29153301 h 121"/>
              <a:gd name="T60" fmla="*/ 275805900 w 90"/>
              <a:gd name="T61" fmla="*/ 43729952 h 12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0" h="121">
                <a:moveTo>
                  <a:pt x="83" y="12"/>
                </a:moveTo>
                <a:cubicBezTo>
                  <a:pt x="85" y="12"/>
                  <a:pt x="85" y="12"/>
                  <a:pt x="85" y="12"/>
                </a:cubicBezTo>
                <a:cubicBezTo>
                  <a:pt x="88" y="12"/>
                  <a:pt x="90" y="14"/>
                  <a:pt x="90" y="17"/>
                </a:cubicBezTo>
                <a:cubicBezTo>
                  <a:pt x="90" y="117"/>
                  <a:pt x="90" y="117"/>
                  <a:pt x="90" y="117"/>
                </a:cubicBezTo>
                <a:cubicBezTo>
                  <a:pt x="90" y="119"/>
                  <a:pt x="88" y="121"/>
                  <a:pt x="85" y="121"/>
                </a:cubicBezTo>
                <a:cubicBezTo>
                  <a:pt x="16" y="121"/>
                  <a:pt x="16" y="121"/>
                  <a:pt x="16" y="121"/>
                </a:cubicBezTo>
                <a:cubicBezTo>
                  <a:pt x="14" y="121"/>
                  <a:pt x="12" y="119"/>
                  <a:pt x="12" y="117"/>
                </a:cubicBezTo>
                <a:cubicBezTo>
                  <a:pt x="12" y="115"/>
                  <a:pt x="12" y="115"/>
                  <a:pt x="12" y="115"/>
                </a:cubicBezTo>
                <a:cubicBezTo>
                  <a:pt x="73" y="115"/>
                  <a:pt x="73" y="115"/>
                  <a:pt x="73" y="115"/>
                </a:cubicBezTo>
                <a:cubicBezTo>
                  <a:pt x="79" y="115"/>
                  <a:pt x="83" y="110"/>
                  <a:pt x="83" y="105"/>
                </a:cubicBezTo>
                <a:lnTo>
                  <a:pt x="83" y="12"/>
                </a:lnTo>
                <a:close/>
                <a:moveTo>
                  <a:pt x="20" y="24"/>
                </a:moveTo>
                <a:cubicBezTo>
                  <a:pt x="4" y="24"/>
                  <a:pt x="4" y="24"/>
                  <a:pt x="4" y="24"/>
                </a:cubicBezTo>
                <a:cubicBezTo>
                  <a:pt x="2" y="24"/>
                  <a:pt x="0" y="25"/>
                  <a:pt x="0" y="27"/>
                </a:cubicBezTo>
                <a:cubicBezTo>
                  <a:pt x="0" y="105"/>
                  <a:pt x="0" y="105"/>
                  <a:pt x="0" y="105"/>
                </a:cubicBezTo>
                <a:cubicBezTo>
                  <a:pt x="0" y="107"/>
                  <a:pt x="2" y="109"/>
                  <a:pt x="5" y="109"/>
                </a:cubicBezTo>
                <a:cubicBezTo>
                  <a:pt x="73" y="109"/>
                  <a:pt x="73" y="109"/>
                  <a:pt x="73" y="109"/>
                </a:cubicBezTo>
                <a:cubicBezTo>
                  <a:pt x="76" y="109"/>
                  <a:pt x="78" y="107"/>
                  <a:pt x="78" y="105"/>
                </a:cubicBezTo>
                <a:cubicBezTo>
                  <a:pt x="78" y="5"/>
                  <a:pt x="78" y="5"/>
                  <a:pt x="78" y="5"/>
                </a:cubicBezTo>
                <a:cubicBezTo>
                  <a:pt x="78" y="2"/>
                  <a:pt x="76" y="0"/>
                  <a:pt x="73" y="0"/>
                </a:cubicBezTo>
                <a:cubicBezTo>
                  <a:pt x="27" y="0"/>
                  <a:pt x="27" y="0"/>
                  <a:pt x="27" y="0"/>
                </a:cubicBezTo>
                <a:cubicBezTo>
                  <a:pt x="25" y="0"/>
                  <a:pt x="23" y="2"/>
                  <a:pt x="23" y="4"/>
                </a:cubicBezTo>
                <a:cubicBezTo>
                  <a:pt x="23" y="20"/>
                  <a:pt x="23" y="20"/>
                  <a:pt x="23" y="20"/>
                </a:cubicBezTo>
                <a:cubicBezTo>
                  <a:pt x="23" y="22"/>
                  <a:pt x="22" y="24"/>
                  <a:pt x="20" y="24"/>
                </a:cubicBezTo>
                <a:close/>
                <a:moveTo>
                  <a:pt x="19" y="3"/>
                </a:moveTo>
                <a:cubicBezTo>
                  <a:pt x="19" y="19"/>
                  <a:pt x="19" y="19"/>
                  <a:pt x="19" y="19"/>
                </a:cubicBezTo>
                <a:cubicBezTo>
                  <a:pt x="19" y="19"/>
                  <a:pt x="19" y="20"/>
                  <a:pt x="18" y="20"/>
                </a:cubicBezTo>
                <a:cubicBezTo>
                  <a:pt x="3" y="20"/>
                  <a:pt x="3" y="20"/>
                  <a:pt x="3" y="20"/>
                </a:cubicBezTo>
                <a:cubicBezTo>
                  <a:pt x="2" y="20"/>
                  <a:pt x="1" y="18"/>
                  <a:pt x="2" y="18"/>
                </a:cubicBezTo>
                <a:cubicBezTo>
                  <a:pt x="17" y="2"/>
                  <a:pt x="17" y="2"/>
                  <a:pt x="17" y="2"/>
                </a:cubicBezTo>
                <a:cubicBezTo>
                  <a:pt x="18" y="2"/>
                  <a:pt x="19" y="2"/>
                  <a:pt x="19" y="3"/>
                </a:cubicBezTo>
                <a:close/>
              </a:path>
            </a:pathLst>
          </a:custGeom>
          <a:solidFill>
            <a:schemeClr val="accent6">
              <a:lumMod val="40000"/>
              <a:lumOff val="60000"/>
            </a:schemeClr>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it-IT" sz="1800" b="0" i="0" u="none" strike="noStrike" kern="0" cap="none" spc="0" normalizeH="0" baseline="0" noProof="0">
              <a:ln>
                <a:noFill/>
              </a:ln>
              <a:solidFill>
                <a:srgbClr val="414042"/>
              </a:solidFill>
              <a:effectLst/>
              <a:uLnTx/>
              <a:uFillTx/>
            </a:endParaRPr>
          </a:p>
        </p:txBody>
      </p:sp>
      <p:pic>
        <p:nvPicPr>
          <p:cNvPr id="14" name="Immagine 13" descr="LOGO_EDISON.png">
            <a:extLst>
              <a:ext uri="{FF2B5EF4-FFF2-40B4-BE49-F238E27FC236}">
                <a16:creationId xmlns:a16="http://schemas.microsoft.com/office/drawing/2014/main" id="{A79AEBB6-9839-460D-9081-42CE467E3D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38" name="Rectangle 2">
            <a:extLst>
              <a:ext uri="{FF2B5EF4-FFF2-40B4-BE49-F238E27FC236}">
                <a16:creationId xmlns:a16="http://schemas.microsoft.com/office/drawing/2014/main" id="{1895B114-94EC-45F3-BC3B-F66AEB28BBAC}"/>
              </a:ext>
            </a:extLst>
          </p:cNvPr>
          <p:cNvSpPr txBox="1">
            <a:spLocks noChangeArrowheads="1"/>
          </p:cNvSpPr>
          <p:nvPr/>
        </p:nvSpPr>
        <p:spPr bwMode="auto">
          <a:xfrm>
            <a:off x="1665051" y="1817379"/>
            <a:ext cx="4198206" cy="11287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sz="1400" dirty="0">
                <a:solidFill>
                  <a:srgbClr val="777877"/>
                </a:solidFill>
                <a:latin typeface="Calibri"/>
                <a:ea typeface="+mn-ea"/>
                <a:cs typeface="+mn-cs"/>
              </a:rPr>
              <a:t>La temperatura estiva in officina è di 27°C, negli uffici di 27°C e nei magazzini di 14°C. </a:t>
            </a:r>
          </a:p>
          <a:p>
            <a:pPr algn="just" eaLnBrk="1" hangingPunct="1">
              <a:buFont typeface="Webdings" panose="05030102010509060703" pitchFamily="18" charset="2"/>
              <a:buNone/>
            </a:pPr>
            <a:endParaRPr lang="it-IT" sz="1400" dirty="0">
              <a:solidFill>
                <a:srgbClr val="777877"/>
              </a:solidFill>
              <a:latin typeface="Calibri"/>
              <a:ea typeface="+mn-ea"/>
              <a:cs typeface="+mn-cs"/>
            </a:endParaRPr>
          </a:p>
        </p:txBody>
      </p:sp>
      <p:sp>
        <p:nvSpPr>
          <p:cNvPr id="39" name="CasellaDiTesto 38">
            <a:extLst>
              <a:ext uri="{FF2B5EF4-FFF2-40B4-BE49-F238E27FC236}">
                <a16:creationId xmlns:a16="http://schemas.microsoft.com/office/drawing/2014/main" id="{C26F9AF7-9804-4FF5-AB33-1232CD7B2817}"/>
              </a:ext>
            </a:extLst>
          </p:cNvPr>
          <p:cNvSpPr txBox="1"/>
          <p:nvPr/>
        </p:nvSpPr>
        <p:spPr>
          <a:xfrm>
            <a:off x="1665051" y="1838975"/>
            <a:ext cx="1293982"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1">
                    <a:lumMod val="50000"/>
                  </a:schemeClr>
                </a:solidFill>
                <a:latin typeface="Calibri"/>
                <a:ea typeface="+mn-ea"/>
                <a:cs typeface="+mn-cs"/>
              </a:rPr>
              <a:t>STANDARD</a:t>
            </a:r>
          </a:p>
        </p:txBody>
      </p:sp>
      <p:sp>
        <p:nvSpPr>
          <p:cNvPr id="43" name="Rectangle 2">
            <a:extLst>
              <a:ext uri="{FF2B5EF4-FFF2-40B4-BE49-F238E27FC236}">
                <a16:creationId xmlns:a16="http://schemas.microsoft.com/office/drawing/2014/main" id="{2500AD46-3C84-4EFB-983C-575219CAD61F}"/>
              </a:ext>
            </a:extLst>
          </p:cNvPr>
          <p:cNvSpPr txBox="1">
            <a:spLocks noChangeArrowheads="1"/>
          </p:cNvSpPr>
          <p:nvPr/>
        </p:nvSpPr>
        <p:spPr bwMode="auto">
          <a:xfrm>
            <a:off x="7069064" y="1918568"/>
            <a:ext cx="4313525" cy="144501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it-IT" sz="1400" dirty="0">
                <a:solidFill>
                  <a:srgbClr val="777877"/>
                </a:solidFill>
                <a:latin typeface="Calibri"/>
                <a:ea typeface="+mn-ea"/>
                <a:cs typeface="+mn-cs"/>
              </a:rPr>
              <a:t>È necessario verificare periodicamente che la temperatura degli ambienti di lavoro rispetti i limiti imposti.</a:t>
            </a:r>
          </a:p>
          <a:p>
            <a:pPr algn="just"/>
            <a:endParaRPr lang="it-IT" sz="1400" dirty="0">
              <a:solidFill>
                <a:srgbClr val="777877"/>
              </a:solidFill>
              <a:latin typeface="Calibri"/>
              <a:ea typeface="+mn-ea"/>
              <a:cs typeface="+mn-cs"/>
            </a:endParaRPr>
          </a:p>
          <a:p>
            <a:pPr marL="285750" indent="-285750" algn="just">
              <a:buFont typeface="Arial" panose="020B0604020202020204" pitchFamily="34" charset="0"/>
              <a:buChar char="•"/>
            </a:pPr>
            <a:r>
              <a:rPr lang="it-IT" sz="1400" dirty="0">
                <a:solidFill>
                  <a:srgbClr val="777877"/>
                </a:solidFill>
                <a:latin typeface="Calibri"/>
                <a:ea typeface="+mn-ea"/>
                <a:cs typeface="+mn-cs"/>
              </a:rPr>
              <a:t>Segnalare quanto prima eventuali scostamenti</a:t>
            </a:r>
          </a:p>
        </p:txBody>
      </p:sp>
      <p:sp>
        <p:nvSpPr>
          <p:cNvPr id="44" name="CasellaDiTesto 43">
            <a:extLst>
              <a:ext uri="{FF2B5EF4-FFF2-40B4-BE49-F238E27FC236}">
                <a16:creationId xmlns:a16="http://schemas.microsoft.com/office/drawing/2014/main" id="{5F72905D-EB76-46E7-AAB8-C40BCF195D80}"/>
              </a:ext>
            </a:extLst>
          </p:cNvPr>
          <p:cNvSpPr txBox="1"/>
          <p:nvPr/>
        </p:nvSpPr>
        <p:spPr>
          <a:xfrm>
            <a:off x="7069064" y="1865866"/>
            <a:ext cx="1539893" cy="369332"/>
          </a:xfrm>
          <a:prstGeom prst="rect">
            <a:avLst/>
          </a:prstGeom>
          <a:noFill/>
        </p:spPr>
        <p:txBody>
          <a:bodyPr wrap="square">
            <a:spAutoFit/>
          </a:bodyPr>
          <a:lstStyle/>
          <a:p>
            <a:pPr algn="just" eaLnBrk="1" hangingPunct="1">
              <a:buFont typeface="Webdings" panose="05030102010509060703" pitchFamily="18" charset="2"/>
              <a:buNone/>
            </a:pPr>
            <a:r>
              <a:rPr lang="it-IT" altLang="it-IT" sz="1800" b="1" dirty="0">
                <a:solidFill>
                  <a:schemeClr val="accent6">
                    <a:lumMod val="75000"/>
                  </a:schemeClr>
                </a:solidFill>
                <a:latin typeface="Calibri"/>
                <a:ea typeface="+mn-ea"/>
                <a:cs typeface="+mn-cs"/>
              </a:rPr>
              <a:t>LINEA GUIDA</a:t>
            </a:r>
          </a:p>
        </p:txBody>
      </p:sp>
      <p:pic>
        <p:nvPicPr>
          <p:cNvPr id="10" name="Immagine 9">
            <a:extLst>
              <a:ext uri="{FF2B5EF4-FFF2-40B4-BE49-F238E27FC236}">
                <a16:creationId xmlns:a16="http://schemas.microsoft.com/office/drawing/2014/main" id="{43E1B95A-92D8-4DC7-8EED-CB27325835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2277921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887ED96-6457-410F-8331-93183513725F}"/>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raffreddamento</a:t>
            </a:r>
          </a:p>
        </p:txBody>
      </p:sp>
      <p:pic>
        <p:nvPicPr>
          <p:cNvPr id="16" name="Immagine 15" descr="LOGO_EDISON.png">
            <a:extLst>
              <a:ext uri="{FF2B5EF4-FFF2-40B4-BE49-F238E27FC236}">
                <a16:creationId xmlns:a16="http://schemas.microsoft.com/office/drawing/2014/main" id="{F145DA15-A6DF-42A4-A642-7D1021FA26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18" name="Rectangle 2">
            <a:extLst>
              <a:ext uri="{FF2B5EF4-FFF2-40B4-BE49-F238E27FC236}">
                <a16:creationId xmlns:a16="http://schemas.microsoft.com/office/drawing/2014/main" id="{6535DBB1-E57E-4227-9F72-EE8EB53BBA2C}"/>
              </a:ext>
            </a:extLst>
          </p:cNvPr>
          <p:cNvSpPr txBox="1">
            <a:spLocks noChangeArrowheads="1"/>
          </p:cNvSpPr>
          <p:nvPr/>
        </p:nvSpPr>
        <p:spPr bwMode="auto">
          <a:xfrm>
            <a:off x="5443951" y="4187037"/>
            <a:ext cx="1687099" cy="3754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t-IT" sz="1900" b="1" dirty="0">
                <a:solidFill>
                  <a:srgbClr val="777877"/>
                </a:solidFill>
                <a:latin typeface="Calibri"/>
                <a:ea typeface="+mn-ea"/>
                <a:cs typeface="+mn-cs"/>
              </a:rPr>
              <a:t>FREE COOLING</a:t>
            </a:r>
          </a:p>
        </p:txBody>
      </p:sp>
      <p:sp>
        <p:nvSpPr>
          <p:cNvPr id="19" name="CasellaDiTesto 18">
            <a:extLst>
              <a:ext uri="{FF2B5EF4-FFF2-40B4-BE49-F238E27FC236}">
                <a16:creationId xmlns:a16="http://schemas.microsoft.com/office/drawing/2014/main" id="{E4405945-3569-4986-B397-9C98312EA3DF}"/>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grpSp>
        <p:nvGrpSpPr>
          <p:cNvPr id="61" name="Gruppo 60">
            <a:extLst>
              <a:ext uri="{FF2B5EF4-FFF2-40B4-BE49-F238E27FC236}">
                <a16:creationId xmlns:a16="http://schemas.microsoft.com/office/drawing/2014/main" id="{14DBFA28-21C3-4B7B-89B9-082C76783C82}"/>
              </a:ext>
            </a:extLst>
          </p:cNvPr>
          <p:cNvGrpSpPr/>
          <p:nvPr/>
        </p:nvGrpSpPr>
        <p:grpSpPr>
          <a:xfrm>
            <a:off x="1493136" y="1956253"/>
            <a:ext cx="3889373" cy="3698617"/>
            <a:chOff x="1742698" y="1662064"/>
            <a:chExt cx="4456814" cy="4238228"/>
          </a:xfrm>
        </p:grpSpPr>
        <p:grpSp>
          <p:nvGrpSpPr>
            <p:cNvPr id="20" name="Group 1">
              <a:extLst>
                <a:ext uri="{FF2B5EF4-FFF2-40B4-BE49-F238E27FC236}">
                  <a16:creationId xmlns:a16="http://schemas.microsoft.com/office/drawing/2014/main" id="{CE97DFD3-29AC-423B-909B-AC7818A1F0E5}"/>
                </a:ext>
              </a:extLst>
            </p:cNvPr>
            <p:cNvGrpSpPr/>
            <p:nvPr/>
          </p:nvGrpSpPr>
          <p:grpSpPr>
            <a:xfrm rot="16200000">
              <a:off x="4465340" y="2930048"/>
              <a:ext cx="1785433" cy="1682911"/>
              <a:chOff x="1808163" y="3252788"/>
              <a:chExt cx="1465262" cy="1381125"/>
            </a:xfrm>
            <a:solidFill>
              <a:schemeClr val="accent5"/>
            </a:solidFill>
          </p:grpSpPr>
          <p:sp>
            <p:nvSpPr>
              <p:cNvPr id="21" name="Freeform 20">
                <a:extLst>
                  <a:ext uri="{FF2B5EF4-FFF2-40B4-BE49-F238E27FC236}">
                    <a16:creationId xmlns:a16="http://schemas.microsoft.com/office/drawing/2014/main" id="{842390B6-33C0-402E-AAC9-9E5CC55C420A}"/>
                  </a:ext>
                </a:extLst>
              </p:cNvPr>
              <p:cNvSpPr>
                <a:spLocks/>
              </p:cNvSpPr>
              <p:nvPr/>
            </p:nvSpPr>
            <p:spPr bwMode="auto">
              <a:xfrm>
                <a:off x="1808163" y="3252788"/>
                <a:ext cx="1465262" cy="1063625"/>
              </a:xfrm>
              <a:custGeom>
                <a:avLst/>
                <a:gdLst>
                  <a:gd name="T0" fmla="*/ 549 w 645"/>
                  <a:gd name="T1" fmla="*/ 74 h 468"/>
                  <a:gd name="T2" fmla="*/ 106 w 645"/>
                  <a:gd name="T3" fmla="*/ 70 h 468"/>
                  <a:gd name="T4" fmla="*/ 13 w 645"/>
                  <a:gd name="T5" fmla="*/ 224 h 468"/>
                  <a:gd name="T6" fmla="*/ 77 w 645"/>
                  <a:gd name="T7" fmla="*/ 468 h 468"/>
                  <a:gd name="T8" fmla="*/ 152 w 645"/>
                  <a:gd name="T9" fmla="*/ 345 h 468"/>
                  <a:gd name="T10" fmla="*/ 503 w 645"/>
                  <a:gd name="T11" fmla="*/ 349 h 468"/>
                  <a:gd name="T12" fmla="*/ 571 w 645"/>
                  <a:gd name="T13" fmla="*/ 466 h 468"/>
                  <a:gd name="T14" fmla="*/ 634 w 645"/>
                  <a:gd name="T15" fmla="*/ 222 h 468"/>
                  <a:gd name="T16" fmla="*/ 549 w 645"/>
                  <a:gd name="T17" fmla="*/ 74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5" h="468">
                    <a:moveTo>
                      <a:pt x="549" y="74"/>
                    </a:moveTo>
                    <a:cubicBezTo>
                      <a:pt x="429" y="2"/>
                      <a:pt x="231" y="0"/>
                      <a:pt x="106" y="70"/>
                    </a:cubicBezTo>
                    <a:cubicBezTo>
                      <a:pt x="32" y="112"/>
                      <a:pt x="0" y="169"/>
                      <a:pt x="13" y="224"/>
                    </a:cubicBezTo>
                    <a:cubicBezTo>
                      <a:pt x="38" y="301"/>
                      <a:pt x="58" y="379"/>
                      <a:pt x="77" y="468"/>
                    </a:cubicBezTo>
                    <a:cubicBezTo>
                      <a:pt x="68" y="424"/>
                      <a:pt x="93" y="378"/>
                      <a:pt x="152" y="345"/>
                    </a:cubicBezTo>
                    <a:cubicBezTo>
                      <a:pt x="251" y="290"/>
                      <a:pt x="408" y="292"/>
                      <a:pt x="503" y="349"/>
                    </a:cubicBezTo>
                    <a:cubicBezTo>
                      <a:pt x="557" y="381"/>
                      <a:pt x="579" y="425"/>
                      <a:pt x="571" y="466"/>
                    </a:cubicBezTo>
                    <a:cubicBezTo>
                      <a:pt x="590" y="378"/>
                      <a:pt x="609" y="300"/>
                      <a:pt x="634" y="222"/>
                    </a:cubicBezTo>
                    <a:cubicBezTo>
                      <a:pt x="645" y="170"/>
                      <a:pt x="617" y="115"/>
                      <a:pt x="549" y="74"/>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22" name="Freeform 21">
                <a:extLst>
                  <a:ext uri="{FF2B5EF4-FFF2-40B4-BE49-F238E27FC236}">
                    <a16:creationId xmlns:a16="http://schemas.microsoft.com/office/drawing/2014/main" id="{7BF3AE86-B90F-4C77-A098-EF98C2056EB1}"/>
                  </a:ext>
                </a:extLst>
              </p:cNvPr>
              <p:cNvSpPr>
                <a:spLocks/>
              </p:cNvSpPr>
              <p:nvPr/>
            </p:nvSpPr>
            <p:spPr bwMode="auto">
              <a:xfrm>
                <a:off x="1844675" y="3784600"/>
                <a:ext cx="1397000" cy="849313"/>
              </a:xfrm>
              <a:custGeom>
                <a:avLst/>
                <a:gdLst>
                  <a:gd name="T0" fmla="*/ 64 w 615"/>
                  <a:gd name="T1" fmla="*/ 243 h 374"/>
                  <a:gd name="T2" fmla="*/ 0 w 615"/>
                  <a:gd name="T3" fmla="*/ 2 h 374"/>
                  <a:gd name="T4" fmla="*/ 81 w 615"/>
                  <a:gd name="T5" fmla="*/ 92 h 374"/>
                  <a:gd name="T6" fmla="*/ 524 w 615"/>
                  <a:gd name="T7" fmla="*/ 97 h 374"/>
                  <a:gd name="T8" fmla="*/ 615 w 615"/>
                  <a:gd name="T9" fmla="*/ 0 h 374"/>
                  <a:gd name="T10" fmla="*/ 552 w 615"/>
                  <a:gd name="T11" fmla="*/ 241 h 374"/>
                  <a:gd name="T12" fmla="*/ 480 w 615"/>
                  <a:gd name="T13" fmla="*/ 318 h 374"/>
                  <a:gd name="T14" fmla="*/ 128 w 615"/>
                  <a:gd name="T15" fmla="*/ 315 h 374"/>
                  <a:gd name="T16" fmla="*/ 64 w 615"/>
                  <a:gd name="T17" fmla="*/ 24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5" h="374">
                    <a:moveTo>
                      <a:pt x="64" y="243"/>
                    </a:moveTo>
                    <a:cubicBezTo>
                      <a:pt x="44" y="155"/>
                      <a:pt x="25" y="78"/>
                      <a:pt x="0" y="2"/>
                    </a:cubicBezTo>
                    <a:cubicBezTo>
                      <a:pt x="11" y="35"/>
                      <a:pt x="38" y="66"/>
                      <a:pt x="81" y="92"/>
                    </a:cubicBezTo>
                    <a:cubicBezTo>
                      <a:pt x="201" y="165"/>
                      <a:pt x="399" y="167"/>
                      <a:pt x="524" y="97"/>
                    </a:cubicBezTo>
                    <a:cubicBezTo>
                      <a:pt x="573" y="70"/>
                      <a:pt x="603" y="36"/>
                      <a:pt x="615" y="0"/>
                    </a:cubicBezTo>
                    <a:cubicBezTo>
                      <a:pt x="590" y="76"/>
                      <a:pt x="571" y="154"/>
                      <a:pt x="552" y="241"/>
                    </a:cubicBezTo>
                    <a:cubicBezTo>
                      <a:pt x="543" y="270"/>
                      <a:pt x="519" y="297"/>
                      <a:pt x="480" y="318"/>
                    </a:cubicBezTo>
                    <a:cubicBezTo>
                      <a:pt x="381" y="374"/>
                      <a:pt x="223" y="372"/>
                      <a:pt x="128" y="315"/>
                    </a:cubicBezTo>
                    <a:cubicBezTo>
                      <a:pt x="94" y="294"/>
                      <a:pt x="72" y="269"/>
                      <a:pt x="64" y="243"/>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grpSp>
        <p:grpSp>
          <p:nvGrpSpPr>
            <p:cNvPr id="23" name="Group 4">
              <a:extLst>
                <a:ext uri="{FF2B5EF4-FFF2-40B4-BE49-F238E27FC236}">
                  <a16:creationId xmlns:a16="http://schemas.microsoft.com/office/drawing/2014/main" id="{8FCE011A-BF4F-490D-8082-22D3BA807BDD}"/>
                </a:ext>
              </a:extLst>
            </p:cNvPr>
            <p:cNvGrpSpPr/>
            <p:nvPr/>
          </p:nvGrpSpPr>
          <p:grpSpPr>
            <a:xfrm rot="16200000">
              <a:off x="3436249" y="2784971"/>
              <a:ext cx="2402501" cy="1978873"/>
              <a:chOff x="1552575" y="2540000"/>
              <a:chExt cx="1971675" cy="1624013"/>
            </a:xfrm>
            <a:solidFill>
              <a:schemeClr val="accent4"/>
            </a:solidFill>
            <a:effectLst>
              <a:outerShdw blurRad="101600" dist="76200" dir="5400000" algn="ctr" rotWithShape="0">
                <a:srgbClr val="000000">
                  <a:alpha val="16000"/>
                </a:srgbClr>
              </a:outerShdw>
            </a:effectLst>
          </p:grpSpPr>
          <p:sp>
            <p:nvSpPr>
              <p:cNvPr id="24" name="Freeform 22">
                <a:extLst>
                  <a:ext uri="{FF2B5EF4-FFF2-40B4-BE49-F238E27FC236}">
                    <a16:creationId xmlns:a16="http://schemas.microsoft.com/office/drawing/2014/main" id="{EB9E2514-6DE8-413A-BDF7-C46D4928EF19}"/>
                  </a:ext>
                </a:extLst>
              </p:cNvPr>
              <p:cNvSpPr>
                <a:spLocks/>
              </p:cNvSpPr>
              <p:nvPr/>
            </p:nvSpPr>
            <p:spPr bwMode="auto">
              <a:xfrm>
                <a:off x="1552575" y="2540000"/>
                <a:ext cx="1971675" cy="1247775"/>
              </a:xfrm>
              <a:custGeom>
                <a:avLst/>
                <a:gdLst>
                  <a:gd name="T0" fmla="*/ 734 w 867"/>
                  <a:gd name="T1" fmla="*/ 98 h 549"/>
                  <a:gd name="T2" fmla="*/ 734 w 867"/>
                  <a:gd name="T3" fmla="*/ 98 h 549"/>
                  <a:gd name="T4" fmla="*/ 147 w 867"/>
                  <a:gd name="T5" fmla="*/ 92 h 549"/>
                  <a:gd name="T6" fmla="*/ 26 w 867"/>
                  <a:gd name="T7" fmla="*/ 312 h 549"/>
                  <a:gd name="T8" fmla="*/ 128 w 867"/>
                  <a:gd name="T9" fmla="*/ 549 h 549"/>
                  <a:gd name="T10" fmla="*/ 218 w 867"/>
                  <a:gd name="T11" fmla="*/ 383 h 549"/>
                  <a:gd name="T12" fmla="*/ 661 w 867"/>
                  <a:gd name="T13" fmla="*/ 387 h 549"/>
                  <a:gd name="T14" fmla="*/ 743 w 867"/>
                  <a:gd name="T15" fmla="*/ 547 h 549"/>
                  <a:gd name="T16" fmla="*/ 843 w 867"/>
                  <a:gd name="T17" fmla="*/ 309 h 549"/>
                  <a:gd name="T18" fmla="*/ 734 w 867"/>
                  <a:gd name="T19" fmla="*/ 9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7" h="549">
                    <a:moveTo>
                      <a:pt x="734" y="98"/>
                    </a:moveTo>
                    <a:cubicBezTo>
                      <a:pt x="734" y="98"/>
                      <a:pt x="734" y="98"/>
                      <a:pt x="734" y="98"/>
                    </a:cubicBezTo>
                    <a:cubicBezTo>
                      <a:pt x="575" y="2"/>
                      <a:pt x="312" y="0"/>
                      <a:pt x="147" y="92"/>
                    </a:cubicBezTo>
                    <a:cubicBezTo>
                      <a:pt x="41" y="151"/>
                      <a:pt x="0" y="234"/>
                      <a:pt x="26" y="312"/>
                    </a:cubicBezTo>
                    <a:cubicBezTo>
                      <a:pt x="70" y="396"/>
                      <a:pt x="102" y="472"/>
                      <a:pt x="128" y="549"/>
                    </a:cubicBezTo>
                    <a:cubicBezTo>
                      <a:pt x="108" y="490"/>
                      <a:pt x="139" y="427"/>
                      <a:pt x="218" y="383"/>
                    </a:cubicBezTo>
                    <a:cubicBezTo>
                      <a:pt x="343" y="313"/>
                      <a:pt x="541" y="315"/>
                      <a:pt x="661" y="387"/>
                    </a:cubicBezTo>
                    <a:cubicBezTo>
                      <a:pt x="734" y="431"/>
                      <a:pt x="761" y="491"/>
                      <a:pt x="743" y="547"/>
                    </a:cubicBezTo>
                    <a:cubicBezTo>
                      <a:pt x="768" y="470"/>
                      <a:pt x="799" y="394"/>
                      <a:pt x="843" y="309"/>
                    </a:cubicBezTo>
                    <a:cubicBezTo>
                      <a:pt x="867" y="235"/>
                      <a:pt x="831" y="156"/>
                      <a:pt x="734" y="98"/>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sp>
            <p:nvSpPr>
              <p:cNvPr id="25" name="Freeform 24">
                <a:extLst>
                  <a:ext uri="{FF2B5EF4-FFF2-40B4-BE49-F238E27FC236}">
                    <a16:creationId xmlns:a16="http://schemas.microsoft.com/office/drawing/2014/main" id="{73B656DB-42A5-4DF3-852F-6977D14E044F}"/>
                  </a:ext>
                </a:extLst>
              </p:cNvPr>
              <p:cNvSpPr>
                <a:spLocks/>
              </p:cNvSpPr>
              <p:nvPr/>
            </p:nvSpPr>
            <p:spPr bwMode="auto">
              <a:xfrm>
                <a:off x="1636713" y="3300413"/>
                <a:ext cx="1809750" cy="863600"/>
              </a:xfrm>
              <a:custGeom>
                <a:avLst/>
                <a:gdLst>
                  <a:gd name="T0" fmla="*/ 99 w 796"/>
                  <a:gd name="T1" fmla="*/ 233 h 380"/>
                  <a:gd name="T2" fmla="*/ 0 w 796"/>
                  <a:gd name="T3" fmla="*/ 2 h 380"/>
                  <a:gd name="T4" fmla="*/ 97 w 796"/>
                  <a:gd name="T5" fmla="*/ 98 h 380"/>
                  <a:gd name="T6" fmla="*/ 685 w 796"/>
                  <a:gd name="T7" fmla="*/ 104 h 380"/>
                  <a:gd name="T8" fmla="*/ 796 w 796"/>
                  <a:gd name="T9" fmla="*/ 0 h 380"/>
                  <a:gd name="T10" fmla="*/ 698 w 796"/>
                  <a:gd name="T11" fmla="*/ 231 h 380"/>
                  <a:gd name="T12" fmla="*/ 615 w 796"/>
                  <a:gd name="T13" fmla="*/ 310 h 380"/>
                  <a:gd name="T14" fmla="*/ 172 w 796"/>
                  <a:gd name="T15" fmla="*/ 305 h 380"/>
                  <a:gd name="T16" fmla="*/ 99 w 796"/>
                  <a:gd name="T17" fmla="*/ 23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380">
                    <a:moveTo>
                      <a:pt x="99" y="233"/>
                    </a:moveTo>
                    <a:cubicBezTo>
                      <a:pt x="74" y="158"/>
                      <a:pt x="43" y="84"/>
                      <a:pt x="0" y="2"/>
                    </a:cubicBezTo>
                    <a:cubicBezTo>
                      <a:pt x="18" y="37"/>
                      <a:pt x="51" y="70"/>
                      <a:pt x="97" y="98"/>
                    </a:cubicBezTo>
                    <a:cubicBezTo>
                      <a:pt x="256" y="194"/>
                      <a:pt x="520" y="197"/>
                      <a:pt x="685" y="104"/>
                    </a:cubicBezTo>
                    <a:cubicBezTo>
                      <a:pt x="739" y="74"/>
                      <a:pt x="776" y="38"/>
                      <a:pt x="796" y="0"/>
                    </a:cubicBezTo>
                    <a:cubicBezTo>
                      <a:pt x="753" y="82"/>
                      <a:pt x="722" y="156"/>
                      <a:pt x="698" y="231"/>
                    </a:cubicBezTo>
                    <a:cubicBezTo>
                      <a:pt x="683" y="260"/>
                      <a:pt x="655" y="287"/>
                      <a:pt x="615" y="310"/>
                    </a:cubicBezTo>
                    <a:cubicBezTo>
                      <a:pt x="490" y="380"/>
                      <a:pt x="292" y="378"/>
                      <a:pt x="172" y="305"/>
                    </a:cubicBezTo>
                    <a:cubicBezTo>
                      <a:pt x="137" y="284"/>
                      <a:pt x="112" y="259"/>
                      <a:pt x="99" y="233"/>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grpSp>
        <p:grpSp>
          <p:nvGrpSpPr>
            <p:cNvPr id="26" name="Group 7">
              <a:extLst>
                <a:ext uri="{FF2B5EF4-FFF2-40B4-BE49-F238E27FC236}">
                  <a16:creationId xmlns:a16="http://schemas.microsoft.com/office/drawing/2014/main" id="{4EA2BA3C-A0AE-4D6C-A713-9C93B943A8A8}"/>
                </a:ext>
              </a:extLst>
            </p:cNvPr>
            <p:cNvGrpSpPr/>
            <p:nvPr/>
          </p:nvGrpSpPr>
          <p:grpSpPr>
            <a:xfrm rot="16200000">
              <a:off x="2286261" y="2573156"/>
              <a:ext cx="3259431" cy="2408305"/>
              <a:chOff x="1198563" y="1771650"/>
              <a:chExt cx="2674937" cy="1976438"/>
            </a:xfrm>
            <a:solidFill>
              <a:schemeClr val="accent3"/>
            </a:solidFill>
            <a:effectLst>
              <a:outerShdw blurRad="101600" dist="76200" dir="5400000" algn="ctr" rotWithShape="0">
                <a:srgbClr val="000000">
                  <a:alpha val="9000"/>
                </a:srgbClr>
              </a:outerShdw>
            </a:effectLst>
          </p:grpSpPr>
          <p:sp>
            <p:nvSpPr>
              <p:cNvPr id="27" name="Freeform 23">
                <a:extLst>
                  <a:ext uri="{FF2B5EF4-FFF2-40B4-BE49-F238E27FC236}">
                    <a16:creationId xmlns:a16="http://schemas.microsoft.com/office/drawing/2014/main" id="{8DCEE239-0E69-4F8A-8774-50D589FEC21F}"/>
                  </a:ext>
                </a:extLst>
              </p:cNvPr>
              <p:cNvSpPr>
                <a:spLocks/>
              </p:cNvSpPr>
              <p:nvPr/>
            </p:nvSpPr>
            <p:spPr bwMode="auto">
              <a:xfrm>
                <a:off x="1198563" y="1771650"/>
                <a:ext cx="2674937" cy="1531938"/>
              </a:xfrm>
              <a:custGeom>
                <a:avLst/>
                <a:gdLst>
                  <a:gd name="T0" fmla="*/ 990 w 1177"/>
                  <a:gd name="T1" fmla="*/ 131 h 674"/>
                  <a:gd name="T2" fmla="*/ 990 w 1177"/>
                  <a:gd name="T3" fmla="*/ 131 h 674"/>
                  <a:gd name="T4" fmla="*/ 205 w 1177"/>
                  <a:gd name="T5" fmla="*/ 123 h 674"/>
                  <a:gd name="T6" fmla="*/ 58 w 1177"/>
                  <a:gd name="T7" fmla="*/ 449 h 674"/>
                  <a:gd name="T8" fmla="*/ 193 w 1177"/>
                  <a:gd name="T9" fmla="*/ 674 h 674"/>
                  <a:gd name="T10" fmla="*/ 303 w 1177"/>
                  <a:gd name="T11" fmla="*/ 430 h 674"/>
                  <a:gd name="T12" fmla="*/ 890 w 1177"/>
                  <a:gd name="T13" fmla="*/ 436 h 674"/>
                  <a:gd name="T14" fmla="*/ 890 w 1177"/>
                  <a:gd name="T15" fmla="*/ 436 h 674"/>
                  <a:gd name="T16" fmla="*/ 989 w 1177"/>
                  <a:gd name="T17" fmla="*/ 672 h 674"/>
                  <a:gd name="T18" fmla="*/ 1121 w 1177"/>
                  <a:gd name="T19" fmla="*/ 446 h 674"/>
                  <a:gd name="T20" fmla="*/ 990 w 1177"/>
                  <a:gd name="T21" fmla="*/ 13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7" h="674">
                    <a:moveTo>
                      <a:pt x="990" y="131"/>
                    </a:moveTo>
                    <a:cubicBezTo>
                      <a:pt x="990" y="131"/>
                      <a:pt x="990" y="131"/>
                      <a:pt x="990" y="131"/>
                    </a:cubicBezTo>
                    <a:cubicBezTo>
                      <a:pt x="778" y="4"/>
                      <a:pt x="427" y="0"/>
                      <a:pt x="205" y="123"/>
                    </a:cubicBezTo>
                    <a:cubicBezTo>
                      <a:pt x="49" y="210"/>
                      <a:pt x="0" y="337"/>
                      <a:pt x="58" y="449"/>
                    </a:cubicBezTo>
                    <a:cubicBezTo>
                      <a:pt x="114" y="533"/>
                      <a:pt x="157" y="606"/>
                      <a:pt x="193" y="674"/>
                    </a:cubicBezTo>
                    <a:cubicBezTo>
                      <a:pt x="149" y="590"/>
                      <a:pt x="186" y="495"/>
                      <a:pt x="303" y="430"/>
                    </a:cubicBezTo>
                    <a:cubicBezTo>
                      <a:pt x="468" y="338"/>
                      <a:pt x="731" y="340"/>
                      <a:pt x="890" y="436"/>
                    </a:cubicBezTo>
                    <a:cubicBezTo>
                      <a:pt x="890" y="436"/>
                      <a:pt x="890" y="436"/>
                      <a:pt x="890" y="436"/>
                    </a:cubicBezTo>
                    <a:cubicBezTo>
                      <a:pt x="998" y="501"/>
                      <a:pt x="1030" y="591"/>
                      <a:pt x="989" y="672"/>
                    </a:cubicBezTo>
                    <a:cubicBezTo>
                      <a:pt x="1024" y="604"/>
                      <a:pt x="1067" y="531"/>
                      <a:pt x="1121" y="446"/>
                    </a:cubicBezTo>
                    <a:cubicBezTo>
                      <a:pt x="1177" y="339"/>
                      <a:pt x="1134" y="218"/>
                      <a:pt x="9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sp>
            <p:nvSpPr>
              <p:cNvPr id="28" name="Freeform 25">
                <a:extLst>
                  <a:ext uri="{FF2B5EF4-FFF2-40B4-BE49-F238E27FC236}">
                    <a16:creationId xmlns:a16="http://schemas.microsoft.com/office/drawing/2014/main" id="{707399D1-9B81-4F86-97AF-553A7B771467}"/>
                  </a:ext>
                </a:extLst>
              </p:cNvPr>
              <p:cNvSpPr>
                <a:spLocks/>
              </p:cNvSpPr>
              <p:nvPr/>
            </p:nvSpPr>
            <p:spPr bwMode="auto">
              <a:xfrm>
                <a:off x="1360488" y="2833688"/>
                <a:ext cx="2359025" cy="914400"/>
              </a:xfrm>
              <a:custGeom>
                <a:avLst/>
                <a:gdLst>
                  <a:gd name="T0" fmla="*/ 131 w 1038"/>
                  <a:gd name="T1" fmla="*/ 223 h 402"/>
                  <a:gd name="T2" fmla="*/ 0 w 1038"/>
                  <a:gd name="T3" fmla="*/ 3 h 402"/>
                  <a:gd name="T4" fmla="*/ 118 w 1038"/>
                  <a:gd name="T5" fmla="*/ 111 h 402"/>
                  <a:gd name="T6" fmla="*/ 903 w 1038"/>
                  <a:gd name="T7" fmla="*/ 119 h 402"/>
                  <a:gd name="T8" fmla="*/ 1038 w 1038"/>
                  <a:gd name="T9" fmla="*/ 0 h 402"/>
                  <a:gd name="T10" fmla="*/ 908 w 1038"/>
                  <a:gd name="T11" fmla="*/ 221 h 402"/>
                  <a:gd name="T12" fmla="*/ 807 w 1038"/>
                  <a:gd name="T13" fmla="*/ 309 h 402"/>
                  <a:gd name="T14" fmla="*/ 219 w 1038"/>
                  <a:gd name="T15" fmla="*/ 303 h 402"/>
                  <a:gd name="T16" fmla="*/ 131 w 1038"/>
                  <a:gd name="T17" fmla="*/ 223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402">
                    <a:moveTo>
                      <a:pt x="131" y="223"/>
                    </a:moveTo>
                    <a:cubicBezTo>
                      <a:pt x="96" y="157"/>
                      <a:pt x="54" y="85"/>
                      <a:pt x="0" y="3"/>
                    </a:cubicBezTo>
                    <a:cubicBezTo>
                      <a:pt x="26" y="42"/>
                      <a:pt x="65" y="79"/>
                      <a:pt x="118" y="111"/>
                    </a:cubicBezTo>
                    <a:cubicBezTo>
                      <a:pt x="330" y="239"/>
                      <a:pt x="682" y="242"/>
                      <a:pt x="903" y="119"/>
                    </a:cubicBezTo>
                    <a:cubicBezTo>
                      <a:pt x="965" y="85"/>
                      <a:pt x="1010" y="44"/>
                      <a:pt x="1038" y="0"/>
                    </a:cubicBezTo>
                    <a:cubicBezTo>
                      <a:pt x="985" y="83"/>
                      <a:pt x="943" y="154"/>
                      <a:pt x="908" y="221"/>
                    </a:cubicBezTo>
                    <a:cubicBezTo>
                      <a:pt x="887" y="253"/>
                      <a:pt x="853" y="284"/>
                      <a:pt x="807" y="309"/>
                    </a:cubicBezTo>
                    <a:cubicBezTo>
                      <a:pt x="642" y="402"/>
                      <a:pt x="378" y="399"/>
                      <a:pt x="219" y="303"/>
                    </a:cubicBezTo>
                    <a:cubicBezTo>
                      <a:pt x="180" y="279"/>
                      <a:pt x="150" y="252"/>
                      <a:pt x="131" y="223"/>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grpSp>
        <p:grpSp>
          <p:nvGrpSpPr>
            <p:cNvPr id="29" name="Group 10">
              <a:extLst>
                <a:ext uri="{FF2B5EF4-FFF2-40B4-BE49-F238E27FC236}">
                  <a16:creationId xmlns:a16="http://schemas.microsoft.com/office/drawing/2014/main" id="{FD8A6219-A512-4C23-AF63-B01CF80D2F59}"/>
                </a:ext>
              </a:extLst>
            </p:cNvPr>
            <p:cNvGrpSpPr/>
            <p:nvPr/>
          </p:nvGrpSpPr>
          <p:grpSpPr>
            <a:xfrm rot="16200000">
              <a:off x="1090813" y="2313949"/>
              <a:ext cx="4238228" cy="2934457"/>
              <a:chOff x="793751" y="976312"/>
              <a:chExt cx="3478212" cy="2408238"/>
            </a:xfrm>
            <a:solidFill>
              <a:schemeClr val="accent3">
                <a:lumMod val="60000"/>
                <a:lumOff val="40000"/>
              </a:schemeClr>
            </a:solidFill>
            <a:effectLst>
              <a:outerShdw blurRad="101600" dist="76200" dir="5400000" algn="ctr" rotWithShape="0">
                <a:srgbClr val="000000">
                  <a:alpha val="9000"/>
                </a:srgbClr>
              </a:outerShdw>
            </a:effectLst>
          </p:grpSpPr>
          <p:sp>
            <p:nvSpPr>
              <p:cNvPr id="30" name="Freeform 26">
                <a:extLst>
                  <a:ext uri="{FF2B5EF4-FFF2-40B4-BE49-F238E27FC236}">
                    <a16:creationId xmlns:a16="http://schemas.microsoft.com/office/drawing/2014/main" id="{1CB209AE-6987-4C6D-8349-9AFC9C66079E}"/>
                  </a:ext>
                </a:extLst>
              </p:cNvPr>
              <p:cNvSpPr>
                <a:spLocks/>
              </p:cNvSpPr>
              <p:nvPr/>
            </p:nvSpPr>
            <p:spPr bwMode="auto">
              <a:xfrm>
                <a:off x="793751" y="976312"/>
                <a:ext cx="3478212" cy="1863725"/>
              </a:xfrm>
              <a:custGeom>
                <a:avLst/>
                <a:gdLst>
                  <a:gd name="T0" fmla="*/ 1283 w 1530"/>
                  <a:gd name="T1" fmla="*/ 169 h 820"/>
                  <a:gd name="T2" fmla="*/ 272 w 1530"/>
                  <a:gd name="T3" fmla="*/ 159 h 820"/>
                  <a:gd name="T4" fmla="*/ 99 w 1530"/>
                  <a:gd name="T5" fmla="*/ 605 h 820"/>
                  <a:gd name="T6" fmla="*/ 249 w 1530"/>
                  <a:gd name="T7" fmla="*/ 820 h 820"/>
                  <a:gd name="T8" fmla="*/ 383 w 1530"/>
                  <a:gd name="T9" fmla="*/ 473 h 820"/>
                  <a:gd name="T10" fmla="*/ 1168 w 1530"/>
                  <a:gd name="T11" fmla="*/ 481 h 820"/>
                  <a:gd name="T12" fmla="*/ 1168 w 1530"/>
                  <a:gd name="T13" fmla="*/ 481 h 820"/>
                  <a:gd name="T14" fmla="*/ 1287 w 1530"/>
                  <a:gd name="T15" fmla="*/ 817 h 820"/>
                  <a:gd name="T16" fmla="*/ 1436 w 1530"/>
                  <a:gd name="T17" fmla="*/ 601 h 820"/>
                  <a:gd name="T18" fmla="*/ 1283 w 1530"/>
                  <a:gd name="T19" fmla="*/ 169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0" h="820">
                    <a:moveTo>
                      <a:pt x="1283" y="169"/>
                    </a:moveTo>
                    <a:cubicBezTo>
                      <a:pt x="1009" y="4"/>
                      <a:pt x="557" y="0"/>
                      <a:pt x="272" y="159"/>
                    </a:cubicBezTo>
                    <a:cubicBezTo>
                      <a:pt x="59" y="278"/>
                      <a:pt x="0" y="455"/>
                      <a:pt x="99" y="605"/>
                    </a:cubicBezTo>
                    <a:cubicBezTo>
                      <a:pt x="157" y="685"/>
                      <a:pt x="206" y="756"/>
                      <a:pt x="249" y="820"/>
                    </a:cubicBezTo>
                    <a:cubicBezTo>
                      <a:pt x="172" y="703"/>
                      <a:pt x="218" y="566"/>
                      <a:pt x="383" y="473"/>
                    </a:cubicBezTo>
                    <a:cubicBezTo>
                      <a:pt x="605" y="350"/>
                      <a:pt x="956" y="354"/>
                      <a:pt x="1168" y="481"/>
                    </a:cubicBezTo>
                    <a:cubicBezTo>
                      <a:pt x="1168" y="481"/>
                      <a:pt x="1168" y="481"/>
                      <a:pt x="1168" y="481"/>
                    </a:cubicBezTo>
                    <a:cubicBezTo>
                      <a:pt x="1321" y="573"/>
                      <a:pt x="1360" y="705"/>
                      <a:pt x="1287" y="817"/>
                    </a:cubicBezTo>
                    <a:cubicBezTo>
                      <a:pt x="1329" y="753"/>
                      <a:pt x="1378" y="682"/>
                      <a:pt x="1436" y="601"/>
                    </a:cubicBezTo>
                    <a:cubicBezTo>
                      <a:pt x="1530" y="457"/>
                      <a:pt x="1480" y="287"/>
                      <a:pt x="128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sp>
            <p:nvSpPr>
              <p:cNvPr id="31" name="Freeform 27">
                <a:extLst>
                  <a:ext uri="{FF2B5EF4-FFF2-40B4-BE49-F238E27FC236}">
                    <a16:creationId xmlns:a16="http://schemas.microsoft.com/office/drawing/2014/main" id="{21A2AF5C-2F78-469A-BAC2-20C55A76242F}"/>
                  </a:ext>
                </a:extLst>
              </p:cNvPr>
              <p:cNvSpPr>
                <a:spLocks/>
              </p:cNvSpPr>
              <p:nvPr/>
            </p:nvSpPr>
            <p:spPr bwMode="auto">
              <a:xfrm>
                <a:off x="1039813" y="2371725"/>
                <a:ext cx="2997200" cy="1012825"/>
              </a:xfrm>
              <a:custGeom>
                <a:avLst/>
                <a:gdLst>
                  <a:gd name="T0" fmla="*/ 148 w 1319"/>
                  <a:gd name="T1" fmla="*/ 216 h 445"/>
                  <a:gd name="T2" fmla="*/ 0 w 1319"/>
                  <a:gd name="T3" fmla="*/ 4 h 445"/>
                  <a:gd name="T4" fmla="*/ 143 w 1319"/>
                  <a:gd name="T5" fmla="*/ 130 h 445"/>
                  <a:gd name="T6" fmla="*/ 1154 w 1319"/>
                  <a:gd name="T7" fmla="*/ 140 h 445"/>
                  <a:gd name="T8" fmla="*/ 1319 w 1319"/>
                  <a:gd name="T9" fmla="*/ 0 h 445"/>
                  <a:gd name="T10" fmla="*/ 1172 w 1319"/>
                  <a:gd name="T11" fmla="*/ 214 h 445"/>
                  <a:gd name="T12" fmla="*/ 1044 w 1319"/>
                  <a:gd name="T13" fmla="*/ 322 h 445"/>
                  <a:gd name="T14" fmla="*/ 259 w 1319"/>
                  <a:gd name="T15" fmla="*/ 314 h 445"/>
                  <a:gd name="T16" fmla="*/ 148 w 1319"/>
                  <a:gd name="T17" fmla="*/ 21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9" h="445">
                    <a:moveTo>
                      <a:pt x="148" y="216"/>
                    </a:moveTo>
                    <a:cubicBezTo>
                      <a:pt x="106" y="153"/>
                      <a:pt x="57" y="83"/>
                      <a:pt x="0" y="4"/>
                    </a:cubicBezTo>
                    <a:cubicBezTo>
                      <a:pt x="33" y="49"/>
                      <a:pt x="81" y="92"/>
                      <a:pt x="143" y="130"/>
                    </a:cubicBezTo>
                    <a:cubicBezTo>
                      <a:pt x="417" y="294"/>
                      <a:pt x="869" y="299"/>
                      <a:pt x="1154" y="140"/>
                    </a:cubicBezTo>
                    <a:cubicBezTo>
                      <a:pt x="1227" y="99"/>
                      <a:pt x="1282" y="52"/>
                      <a:pt x="1319" y="0"/>
                    </a:cubicBezTo>
                    <a:cubicBezTo>
                      <a:pt x="1262" y="79"/>
                      <a:pt x="1214" y="150"/>
                      <a:pt x="1172" y="214"/>
                    </a:cubicBezTo>
                    <a:cubicBezTo>
                      <a:pt x="1144" y="253"/>
                      <a:pt x="1101" y="290"/>
                      <a:pt x="1044" y="322"/>
                    </a:cubicBezTo>
                    <a:cubicBezTo>
                      <a:pt x="823" y="445"/>
                      <a:pt x="471" y="442"/>
                      <a:pt x="259" y="314"/>
                    </a:cubicBezTo>
                    <a:cubicBezTo>
                      <a:pt x="211" y="285"/>
                      <a:pt x="173" y="252"/>
                      <a:pt x="148" y="21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grpSp>
      </p:grpSp>
      <p:grpSp>
        <p:nvGrpSpPr>
          <p:cNvPr id="32" name="Group 13">
            <a:extLst>
              <a:ext uri="{FF2B5EF4-FFF2-40B4-BE49-F238E27FC236}">
                <a16:creationId xmlns:a16="http://schemas.microsoft.com/office/drawing/2014/main" id="{14953F95-DD0D-42D3-9532-2FF7529BC702}"/>
              </a:ext>
            </a:extLst>
          </p:cNvPr>
          <p:cNvGrpSpPr>
            <a:grpSpLocks/>
          </p:cNvGrpSpPr>
          <p:nvPr/>
        </p:nvGrpSpPr>
        <p:grpSpPr bwMode="auto">
          <a:xfrm rot="16200000">
            <a:off x="2141512" y="4346576"/>
            <a:ext cx="1562100" cy="1411287"/>
            <a:chOff x="1050926" y="3573463"/>
            <a:chExt cx="2955924" cy="2670175"/>
          </a:xfrm>
        </p:grpSpPr>
        <p:sp>
          <p:nvSpPr>
            <p:cNvPr id="33" name="Freeform 29">
              <a:extLst>
                <a:ext uri="{FF2B5EF4-FFF2-40B4-BE49-F238E27FC236}">
                  <a16:creationId xmlns:a16="http://schemas.microsoft.com/office/drawing/2014/main" id="{95FA4A10-6AA6-445E-B559-91B07764E605}"/>
                </a:ext>
              </a:extLst>
            </p:cNvPr>
            <p:cNvSpPr>
              <a:spLocks/>
            </p:cNvSpPr>
            <p:nvPr/>
          </p:nvSpPr>
          <p:spPr bwMode="auto">
            <a:xfrm>
              <a:off x="3705225" y="4818063"/>
              <a:ext cx="301625" cy="381000"/>
            </a:xfrm>
            <a:custGeom>
              <a:avLst/>
              <a:gdLst>
                <a:gd name="T0" fmla="*/ 250825 w 190"/>
                <a:gd name="T1" fmla="*/ 28575 h 240"/>
                <a:gd name="T2" fmla="*/ 301625 w 190"/>
                <a:gd name="T3" fmla="*/ 0 h 240"/>
                <a:gd name="T4" fmla="*/ 50800 w 190"/>
                <a:gd name="T5" fmla="*/ 350838 h 240"/>
                <a:gd name="T6" fmla="*/ 0 w 190"/>
                <a:gd name="T7" fmla="*/ 381000 h 240"/>
                <a:gd name="T8" fmla="*/ 250825 w 190"/>
                <a:gd name="T9" fmla="*/ 28575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240">
                  <a:moveTo>
                    <a:pt x="158" y="18"/>
                  </a:moveTo>
                  <a:lnTo>
                    <a:pt x="190" y="0"/>
                  </a:lnTo>
                  <a:lnTo>
                    <a:pt x="32" y="221"/>
                  </a:lnTo>
                  <a:lnTo>
                    <a:pt x="0" y="240"/>
                  </a:lnTo>
                  <a:lnTo>
                    <a:pt x="158" y="18"/>
                  </a:lnTo>
                  <a:close/>
                </a:path>
              </a:pathLst>
            </a:custGeom>
            <a:solidFill>
              <a:srgbClr val="91B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4" name="Freeform 30">
              <a:extLst>
                <a:ext uri="{FF2B5EF4-FFF2-40B4-BE49-F238E27FC236}">
                  <a16:creationId xmlns:a16="http://schemas.microsoft.com/office/drawing/2014/main" id="{F8393DEE-6422-4C25-BCE9-E4603013438B}"/>
                </a:ext>
              </a:extLst>
            </p:cNvPr>
            <p:cNvSpPr>
              <a:spLocks/>
            </p:cNvSpPr>
            <p:nvPr/>
          </p:nvSpPr>
          <p:spPr bwMode="auto">
            <a:xfrm>
              <a:off x="3455988" y="4529138"/>
              <a:ext cx="411162" cy="236538"/>
            </a:xfrm>
            <a:custGeom>
              <a:avLst/>
              <a:gdLst>
                <a:gd name="T0" fmla="*/ 50800 w 259"/>
                <a:gd name="T1" fmla="*/ 0 h 149"/>
                <a:gd name="T2" fmla="*/ 0 w 259"/>
                <a:gd name="T3" fmla="*/ 30163 h 149"/>
                <a:gd name="T4" fmla="*/ 360362 w 259"/>
                <a:gd name="T5" fmla="*/ 236538 h 149"/>
                <a:gd name="T6" fmla="*/ 411162 w 259"/>
                <a:gd name="T7" fmla="*/ 207963 h 149"/>
                <a:gd name="T8" fmla="*/ 50800 w 259"/>
                <a:gd name="T9" fmla="*/ 0 h 1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9" h="149">
                  <a:moveTo>
                    <a:pt x="32" y="0"/>
                  </a:moveTo>
                  <a:lnTo>
                    <a:pt x="0" y="19"/>
                  </a:lnTo>
                  <a:lnTo>
                    <a:pt x="227" y="149"/>
                  </a:lnTo>
                  <a:lnTo>
                    <a:pt x="259" y="131"/>
                  </a:lnTo>
                  <a:lnTo>
                    <a:pt x="32" y="0"/>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5" name="Freeform 31">
              <a:extLst>
                <a:ext uri="{FF2B5EF4-FFF2-40B4-BE49-F238E27FC236}">
                  <a16:creationId xmlns:a16="http://schemas.microsoft.com/office/drawing/2014/main" id="{9FC1F9AE-7435-43A1-B4D3-F90D44B1F122}"/>
                </a:ext>
              </a:extLst>
            </p:cNvPr>
            <p:cNvSpPr>
              <a:spLocks/>
            </p:cNvSpPr>
            <p:nvPr/>
          </p:nvSpPr>
          <p:spPr bwMode="auto">
            <a:xfrm>
              <a:off x="3816350" y="4737100"/>
              <a:ext cx="190500" cy="109538"/>
            </a:xfrm>
            <a:custGeom>
              <a:avLst/>
              <a:gdLst>
                <a:gd name="T0" fmla="*/ 190500 w 120"/>
                <a:gd name="T1" fmla="*/ 80963 h 69"/>
                <a:gd name="T2" fmla="*/ 50800 w 120"/>
                <a:gd name="T3" fmla="*/ 0 h 69"/>
                <a:gd name="T4" fmla="*/ 0 w 120"/>
                <a:gd name="T5" fmla="*/ 28575 h 69"/>
                <a:gd name="T6" fmla="*/ 139700 w 120"/>
                <a:gd name="T7" fmla="*/ 109538 h 69"/>
                <a:gd name="T8" fmla="*/ 190500 w 120"/>
                <a:gd name="T9" fmla="*/ 80963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69">
                  <a:moveTo>
                    <a:pt x="120" y="51"/>
                  </a:moveTo>
                  <a:lnTo>
                    <a:pt x="32" y="0"/>
                  </a:lnTo>
                  <a:lnTo>
                    <a:pt x="0" y="18"/>
                  </a:lnTo>
                  <a:lnTo>
                    <a:pt x="88" y="69"/>
                  </a:lnTo>
                  <a:lnTo>
                    <a:pt x="120" y="51"/>
                  </a:lnTo>
                  <a:close/>
                </a:path>
              </a:pathLst>
            </a:custGeom>
            <a:solidFill>
              <a:srgbClr val="91B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6" name="Freeform 32">
              <a:extLst>
                <a:ext uri="{FF2B5EF4-FFF2-40B4-BE49-F238E27FC236}">
                  <a16:creationId xmlns:a16="http://schemas.microsoft.com/office/drawing/2014/main" id="{06985FD1-DD85-4F64-AE34-38464D49EDA7}"/>
                </a:ext>
              </a:extLst>
            </p:cNvPr>
            <p:cNvSpPr>
              <a:spLocks/>
            </p:cNvSpPr>
            <p:nvPr/>
          </p:nvSpPr>
          <p:spPr bwMode="auto">
            <a:xfrm>
              <a:off x="3248025" y="3841750"/>
              <a:ext cx="708025" cy="1357313"/>
            </a:xfrm>
            <a:custGeom>
              <a:avLst/>
              <a:gdLst>
                <a:gd name="T0" fmla="*/ 568116 w 167"/>
                <a:gd name="T1" fmla="*/ 920428 h 320"/>
                <a:gd name="T2" fmla="*/ 199265 w 167"/>
                <a:gd name="T3" fmla="*/ 118765 h 320"/>
                <a:gd name="T4" fmla="*/ 0 w 167"/>
                <a:gd name="T5" fmla="*/ 0 h 320"/>
                <a:gd name="T6" fmla="*/ 364612 w 167"/>
                <a:gd name="T7" fmla="*/ 805905 h 320"/>
                <a:gd name="T8" fmla="*/ 207744 w 167"/>
                <a:gd name="T9" fmla="*/ 716831 h 320"/>
                <a:gd name="T10" fmla="*/ 457884 w 167"/>
                <a:gd name="T11" fmla="*/ 1357313 h 320"/>
                <a:gd name="T12" fmla="*/ 708025 w 167"/>
                <a:gd name="T13" fmla="*/ 1005260 h 320"/>
                <a:gd name="T14" fmla="*/ 568116 w 167"/>
                <a:gd name="T15" fmla="*/ 920428 h 3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7" h="320">
                  <a:moveTo>
                    <a:pt x="134" y="217"/>
                  </a:moveTo>
                  <a:cubicBezTo>
                    <a:pt x="133" y="124"/>
                    <a:pt x="100" y="59"/>
                    <a:pt x="47" y="28"/>
                  </a:cubicBezTo>
                  <a:cubicBezTo>
                    <a:pt x="0" y="0"/>
                    <a:pt x="0" y="0"/>
                    <a:pt x="0" y="0"/>
                  </a:cubicBezTo>
                  <a:cubicBezTo>
                    <a:pt x="53" y="31"/>
                    <a:pt x="86" y="97"/>
                    <a:pt x="86" y="190"/>
                  </a:cubicBezTo>
                  <a:cubicBezTo>
                    <a:pt x="49" y="169"/>
                    <a:pt x="49" y="169"/>
                    <a:pt x="49" y="169"/>
                  </a:cubicBezTo>
                  <a:cubicBezTo>
                    <a:pt x="108" y="320"/>
                    <a:pt x="108" y="320"/>
                    <a:pt x="108" y="320"/>
                  </a:cubicBezTo>
                  <a:cubicBezTo>
                    <a:pt x="167" y="237"/>
                    <a:pt x="167" y="237"/>
                    <a:pt x="167" y="237"/>
                  </a:cubicBezTo>
                  <a:lnTo>
                    <a:pt x="134" y="217"/>
                  </a:lnTo>
                  <a:close/>
                </a:path>
              </a:pathLst>
            </a:custGeom>
            <a:solidFill>
              <a:srgbClr val="B1D6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7" name="Freeform 33">
              <a:extLst>
                <a:ext uri="{FF2B5EF4-FFF2-40B4-BE49-F238E27FC236}">
                  <a16:creationId xmlns:a16="http://schemas.microsoft.com/office/drawing/2014/main" id="{30DC7AAE-6417-499D-8674-8D5215BFA8E1}"/>
                </a:ext>
              </a:extLst>
            </p:cNvPr>
            <p:cNvSpPr>
              <a:spLocks/>
            </p:cNvSpPr>
            <p:nvPr/>
          </p:nvSpPr>
          <p:spPr bwMode="auto">
            <a:xfrm>
              <a:off x="1050926" y="3641725"/>
              <a:ext cx="2433637" cy="2601913"/>
            </a:xfrm>
            <a:custGeom>
              <a:avLst/>
              <a:gdLst>
                <a:gd name="T0" fmla="*/ 2230127 w 574"/>
                <a:gd name="T1" fmla="*/ 140070 h 613"/>
                <a:gd name="T2" fmla="*/ 1301614 w 574"/>
                <a:gd name="T3" fmla="*/ 229206 h 613"/>
                <a:gd name="T4" fmla="*/ 0 w 574"/>
                <a:gd name="T5" fmla="*/ 2483065 h 613"/>
                <a:gd name="T6" fmla="*/ 203510 w 574"/>
                <a:gd name="T7" fmla="*/ 2601913 h 613"/>
                <a:gd name="T8" fmla="*/ 1505124 w 574"/>
                <a:gd name="T9" fmla="*/ 348054 h 613"/>
                <a:gd name="T10" fmla="*/ 2433637 w 574"/>
                <a:gd name="T11" fmla="*/ 254673 h 613"/>
                <a:gd name="T12" fmla="*/ 2230127 w 574"/>
                <a:gd name="T13" fmla="*/ 140070 h 6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4" h="613">
                  <a:moveTo>
                    <a:pt x="526" y="33"/>
                  </a:moveTo>
                  <a:cubicBezTo>
                    <a:pt x="470" y="0"/>
                    <a:pt x="393" y="5"/>
                    <a:pt x="307" y="54"/>
                  </a:cubicBezTo>
                  <a:cubicBezTo>
                    <a:pt x="137" y="152"/>
                    <a:pt x="0" y="390"/>
                    <a:pt x="0" y="585"/>
                  </a:cubicBezTo>
                  <a:cubicBezTo>
                    <a:pt x="48" y="613"/>
                    <a:pt x="48" y="613"/>
                    <a:pt x="48" y="613"/>
                  </a:cubicBezTo>
                  <a:cubicBezTo>
                    <a:pt x="48" y="418"/>
                    <a:pt x="185" y="180"/>
                    <a:pt x="355" y="82"/>
                  </a:cubicBezTo>
                  <a:cubicBezTo>
                    <a:pt x="440" y="32"/>
                    <a:pt x="518" y="28"/>
                    <a:pt x="574" y="60"/>
                  </a:cubicBezTo>
                  <a:lnTo>
                    <a:pt x="526" y="33"/>
                  </a:lnTo>
                  <a:close/>
                </a:path>
              </a:pathLst>
            </a:custGeom>
            <a:solidFill>
              <a:srgbClr val="BAE0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38" name="Freeform 34">
              <a:extLst>
                <a:ext uri="{FF2B5EF4-FFF2-40B4-BE49-F238E27FC236}">
                  <a16:creationId xmlns:a16="http://schemas.microsoft.com/office/drawing/2014/main" id="{70416994-85EF-4715-A2E3-A72CC03D1F66}"/>
                </a:ext>
              </a:extLst>
            </p:cNvPr>
            <p:cNvSpPr>
              <a:spLocks/>
            </p:cNvSpPr>
            <p:nvPr/>
          </p:nvSpPr>
          <p:spPr bwMode="auto">
            <a:xfrm>
              <a:off x="1255713" y="3573463"/>
              <a:ext cx="2611437" cy="2670175"/>
            </a:xfrm>
            <a:custGeom>
              <a:avLst/>
              <a:gdLst>
                <a:gd name="T0" fmla="*/ 1301479 w 616"/>
                <a:gd name="T1" fmla="*/ 416021 h 629"/>
                <a:gd name="T2" fmla="*/ 2611437 w 616"/>
                <a:gd name="T3" fmla="*/ 1163160 h 629"/>
                <a:gd name="T4" fmla="*/ 2560565 w 616"/>
                <a:gd name="T5" fmla="*/ 1192876 h 629"/>
                <a:gd name="T6" fmla="*/ 1301479 w 616"/>
                <a:gd name="T7" fmla="*/ 475452 h 629"/>
                <a:gd name="T8" fmla="*/ 50872 w 616"/>
                <a:gd name="T9" fmla="*/ 2640459 h 629"/>
                <a:gd name="T10" fmla="*/ 0 w 616"/>
                <a:gd name="T11" fmla="*/ 2670175 h 629"/>
                <a:gd name="T12" fmla="*/ 1301479 w 616"/>
                <a:gd name="T13" fmla="*/ 416021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6" h="629">
                  <a:moveTo>
                    <a:pt x="307" y="98"/>
                  </a:moveTo>
                  <a:cubicBezTo>
                    <a:pt x="477" y="0"/>
                    <a:pt x="615" y="79"/>
                    <a:pt x="616" y="274"/>
                  </a:cubicBezTo>
                  <a:cubicBezTo>
                    <a:pt x="604" y="281"/>
                    <a:pt x="604" y="281"/>
                    <a:pt x="604" y="281"/>
                  </a:cubicBezTo>
                  <a:cubicBezTo>
                    <a:pt x="603" y="93"/>
                    <a:pt x="470" y="17"/>
                    <a:pt x="307" y="112"/>
                  </a:cubicBezTo>
                  <a:cubicBezTo>
                    <a:pt x="144" y="206"/>
                    <a:pt x="12" y="435"/>
                    <a:pt x="12" y="622"/>
                  </a:cubicBezTo>
                  <a:cubicBezTo>
                    <a:pt x="0" y="629"/>
                    <a:pt x="0" y="629"/>
                    <a:pt x="0" y="629"/>
                  </a:cubicBezTo>
                  <a:cubicBezTo>
                    <a:pt x="0" y="434"/>
                    <a:pt x="137" y="196"/>
                    <a:pt x="307" y="98"/>
                  </a:cubicBezTo>
                  <a:close/>
                </a:path>
              </a:pathLst>
            </a:custGeom>
            <a:solidFill>
              <a:srgbClr val="9AB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39" name="Group 20">
            <a:extLst>
              <a:ext uri="{FF2B5EF4-FFF2-40B4-BE49-F238E27FC236}">
                <a16:creationId xmlns:a16="http://schemas.microsoft.com/office/drawing/2014/main" id="{BF0053D4-B5F7-464A-BF48-122EA9977B0A}"/>
              </a:ext>
            </a:extLst>
          </p:cNvPr>
          <p:cNvGrpSpPr>
            <a:grpSpLocks/>
          </p:cNvGrpSpPr>
          <p:nvPr/>
        </p:nvGrpSpPr>
        <p:grpSpPr bwMode="auto">
          <a:xfrm rot="16200000">
            <a:off x="2141513" y="2030414"/>
            <a:ext cx="1562100" cy="1411287"/>
            <a:chOff x="5430838" y="3573463"/>
            <a:chExt cx="2955924" cy="2670175"/>
          </a:xfrm>
        </p:grpSpPr>
        <p:sp>
          <p:nvSpPr>
            <p:cNvPr id="40" name="Freeform 35">
              <a:extLst>
                <a:ext uri="{FF2B5EF4-FFF2-40B4-BE49-F238E27FC236}">
                  <a16:creationId xmlns:a16="http://schemas.microsoft.com/office/drawing/2014/main" id="{02DE9F89-518B-4037-9582-9BA106EB31DC}"/>
                </a:ext>
              </a:extLst>
            </p:cNvPr>
            <p:cNvSpPr>
              <a:spLocks/>
            </p:cNvSpPr>
            <p:nvPr/>
          </p:nvSpPr>
          <p:spPr bwMode="auto">
            <a:xfrm>
              <a:off x="5430838" y="4818063"/>
              <a:ext cx="301625" cy="381000"/>
            </a:xfrm>
            <a:custGeom>
              <a:avLst/>
              <a:gdLst>
                <a:gd name="T0" fmla="*/ 50800 w 190"/>
                <a:gd name="T1" fmla="*/ 28575 h 240"/>
                <a:gd name="T2" fmla="*/ 0 w 190"/>
                <a:gd name="T3" fmla="*/ 0 h 240"/>
                <a:gd name="T4" fmla="*/ 250825 w 190"/>
                <a:gd name="T5" fmla="*/ 350838 h 240"/>
                <a:gd name="T6" fmla="*/ 301625 w 190"/>
                <a:gd name="T7" fmla="*/ 381000 h 240"/>
                <a:gd name="T8" fmla="*/ 50800 w 190"/>
                <a:gd name="T9" fmla="*/ 28575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240">
                  <a:moveTo>
                    <a:pt x="32" y="18"/>
                  </a:moveTo>
                  <a:lnTo>
                    <a:pt x="0" y="0"/>
                  </a:lnTo>
                  <a:lnTo>
                    <a:pt x="158" y="221"/>
                  </a:lnTo>
                  <a:lnTo>
                    <a:pt x="190" y="240"/>
                  </a:lnTo>
                  <a:lnTo>
                    <a:pt x="32" y="18"/>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1" name="Freeform 36">
              <a:extLst>
                <a:ext uri="{FF2B5EF4-FFF2-40B4-BE49-F238E27FC236}">
                  <a16:creationId xmlns:a16="http://schemas.microsoft.com/office/drawing/2014/main" id="{1EF744DE-FA92-4574-826A-5DA59901E627}"/>
                </a:ext>
              </a:extLst>
            </p:cNvPr>
            <p:cNvSpPr>
              <a:spLocks/>
            </p:cNvSpPr>
            <p:nvPr/>
          </p:nvSpPr>
          <p:spPr bwMode="auto">
            <a:xfrm>
              <a:off x="5570538" y="4529138"/>
              <a:ext cx="411162" cy="236538"/>
            </a:xfrm>
            <a:custGeom>
              <a:avLst/>
              <a:gdLst>
                <a:gd name="T0" fmla="*/ 360362 w 259"/>
                <a:gd name="T1" fmla="*/ 0 h 149"/>
                <a:gd name="T2" fmla="*/ 411162 w 259"/>
                <a:gd name="T3" fmla="*/ 30163 h 149"/>
                <a:gd name="T4" fmla="*/ 50800 w 259"/>
                <a:gd name="T5" fmla="*/ 236538 h 149"/>
                <a:gd name="T6" fmla="*/ 0 w 259"/>
                <a:gd name="T7" fmla="*/ 207963 h 149"/>
                <a:gd name="T8" fmla="*/ 360362 w 259"/>
                <a:gd name="T9" fmla="*/ 0 h 1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9" h="149">
                  <a:moveTo>
                    <a:pt x="227" y="0"/>
                  </a:moveTo>
                  <a:lnTo>
                    <a:pt x="259" y="19"/>
                  </a:lnTo>
                  <a:lnTo>
                    <a:pt x="32" y="149"/>
                  </a:lnTo>
                  <a:lnTo>
                    <a:pt x="0" y="131"/>
                  </a:lnTo>
                  <a:lnTo>
                    <a:pt x="227" y="0"/>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2" name="Freeform 37">
              <a:extLst>
                <a:ext uri="{FF2B5EF4-FFF2-40B4-BE49-F238E27FC236}">
                  <a16:creationId xmlns:a16="http://schemas.microsoft.com/office/drawing/2014/main" id="{38B80874-12A7-4342-A740-7FDCDBC1F6D6}"/>
                </a:ext>
              </a:extLst>
            </p:cNvPr>
            <p:cNvSpPr>
              <a:spLocks/>
            </p:cNvSpPr>
            <p:nvPr/>
          </p:nvSpPr>
          <p:spPr bwMode="auto">
            <a:xfrm>
              <a:off x="5430838" y="4737100"/>
              <a:ext cx="190500" cy="109538"/>
            </a:xfrm>
            <a:custGeom>
              <a:avLst/>
              <a:gdLst>
                <a:gd name="T0" fmla="*/ 0 w 120"/>
                <a:gd name="T1" fmla="*/ 80963 h 69"/>
                <a:gd name="T2" fmla="*/ 139700 w 120"/>
                <a:gd name="T3" fmla="*/ 0 h 69"/>
                <a:gd name="T4" fmla="*/ 190500 w 120"/>
                <a:gd name="T5" fmla="*/ 28575 h 69"/>
                <a:gd name="T6" fmla="*/ 50800 w 120"/>
                <a:gd name="T7" fmla="*/ 109538 h 69"/>
                <a:gd name="T8" fmla="*/ 0 w 120"/>
                <a:gd name="T9" fmla="*/ 80963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69">
                  <a:moveTo>
                    <a:pt x="0" y="51"/>
                  </a:moveTo>
                  <a:lnTo>
                    <a:pt x="88" y="0"/>
                  </a:lnTo>
                  <a:lnTo>
                    <a:pt x="120" y="18"/>
                  </a:lnTo>
                  <a:lnTo>
                    <a:pt x="32" y="69"/>
                  </a:lnTo>
                  <a:lnTo>
                    <a:pt x="0" y="51"/>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3" name="Freeform 38">
              <a:extLst>
                <a:ext uri="{FF2B5EF4-FFF2-40B4-BE49-F238E27FC236}">
                  <a16:creationId xmlns:a16="http://schemas.microsoft.com/office/drawing/2014/main" id="{82E90135-67F7-417D-9C4F-21FD8BC49776}"/>
                </a:ext>
              </a:extLst>
            </p:cNvPr>
            <p:cNvSpPr>
              <a:spLocks/>
            </p:cNvSpPr>
            <p:nvPr/>
          </p:nvSpPr>
          <p:spPr bwMode="auto">
            <a:xfrm>
              <a:off x="5481638" y="3841750"/>
              <a:ext cx="712787" cy="1357313"/>
            </a:xfrm>
            <a:custGeom>
              <a:avLst/>
              <a:gdLst>
                <a:gd name="T0" fmla="*/ 140012 w 168"/>
                <a:gd name="T1" fmla="*/ 920428 h 320"/>
                <a:gd name="T2" fmla="*/ 509134 w 168"/>
                <a:gd name="T3" fmla="*/ 118765 h 320"/>
                <a:gd name="T4" fmla="*/ 712787 w 168"/>
                <a:gd name="T5" fmla="*/ 0 h 320"/>
                <a:gd name="T6" fmla="*/ 343665 w 168"/>
                <a:gd name="T7" fmla="*/ 805905 h 320"/>
                <a:gd name="T8" fmla="*/ 500648 w 168"/>
                <a:gd name="T9" fmla="*/ 716831 h 320"/>
                <a:gd name="T10" fmla="*/ 250324 w 168"/>
                <a:gd name="T11" fmla="*/ 1357313 h 320"/>
                <a:gd name="T12" fmla="*/ 0 w 168"/>
                <a:gd name="T13" fmla="*/ 1005260 h 320"/>
                <a:gd name="T14" fmla="*/ 140012 w 168"/>
                <a:gd name="T15" fmla="*/ 920428 h 3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320">
                  <a:moveTo>
                    <a:pt x="33" y="217"/>
                  </a:moveTo>
                  <a:cubicBezTo>
                    <a:pt x="34" y="124"/>
                    <a:pt x="67" y="59"/>
                    <a:pt x="120" y="28"/>
                  </a:cubicBezTo>
                  <a:cubicBezTo>
                    <a:pt x="168" y="0"/>
                    <a:pt x="168" y="0"/>
                    <a:pt x="168" y="0"/>
                  </a:cubicBezTo>
                  <a:cubicBezTo>
                    <a:pt x="114" y="31"/>
                    <a:pt x="81" y="97"/>
                    <a:pt x="81" y="190"/>
                  </a:cubicBezTo>
                  <a:cubicBezTo>
                    <a:pt x="118" y="169"/>
                    <a:pt x="118" y="169"/>
                    <a:pt x="118" y="169"/>
                  </a:cubicBezTo>
                  <a:cubicBezTo>
                    <a:pt x="59" y="320"/>
                    <a:pt x="59" y="320"/>
                    <a:pt x="59" y="320"/>
                  </a:cubicBezTo>
                  <a:cubicBezTo>
                    <a:pt x="0" y="237"/>
                    <a:pt x="0" y="237"/>
                    <a:pt x="0" y="237"/>
                  </a:cubicBezTo>
                  <a:lnTo>
                    <a:pt x="33" y="217"/>
                  </a:lnTo>
                  <a:close/>
                </a:path>
              </a:pathLst>
            </a:custGeom>
            <a:solidFill>
              <a:srgbClr val="B1D6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4" name="Freeform 39">
              <a:extLst>
                <a:ext uri="{FF2B5EF4-FFF2-40B4-BE49-F238E27FC236}">
                  <a16:creationId xmlns:a16="http://schemas.microsoft.com/office/drawing/2014/main" id="{518D8072-DF11-4EE5-8734-7139AD5A7AA5}"/>
                </a:ext>
              </a:extLst>
            </p:cNvPr>
            <p:cNvSpPr>
              <a:spLocks/>
            </p:cNvSpPr>
            <p:nvPr/>
          </p:nvSpPr>
          <p:spPr bwMode="auto">
            <a:xfrm>
              <a:off x="5953125" y="3641725"/>
              <a:ext cx="2433637" cy="2601913"/>
            </a:xfrm>
            <a:custGeom>
              <a:avLst/>
              <a:gdLst>
                <a:gd name="T0" fmla="*/ 203510 w 574"/>
                <a:gd name="T1" fmla="*/ 140070 h 613"/>
                <a:gd name="T2" fmla="*/ 1132023 w 574"/>
                <a:gd name="T3" fmla="*/ 229206 h 613"/>
                <a:gd name="T4" fmla="*/ 2433637 w 574"/>
                <a:gd name="T5" fmla="*/ 2483065 h 613"/>
                <a:gd name="T6" fmla="*/ 2230127 w 574"/>
                <a:gd name="T7" fmla="*/ 2601913 h 613"/>
                <a:gd name="T8" fmla="*/ 928513 w 574"/>
                <a:gd name="T9" fmla="*/ 348054 h 613"/>
                <a:gd name="T10" fmla="*/ 0 w 574"/>
                <a:gd name="T11" fmla="*/ 254673 h 613"/>
                <a:gd name="T12" fmla="*/ 203510 w 574"/>
                <a:gd name="T13" fmla="*/ 140070 h 6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4" h="613">
                  <a:moveTo>
                    <a:pt x="48" y="33"/>
                  </a:moveTo>
                  <a:cubicBezTo>
                    <a:pt x="104" y="0"/>
                    <a:pt x="181" y="5"/>
                    <a:pt x="267" y="54"/>
                  </a:cubicBezTo>
                  <a:cubicBezTo>
                    <a:pt x="437" y="152"/>
                    <a:pt x="574" y="390"/>
                    <a:pt x="574" y="585"/>
                  </a:cubicBezTo>
                  <a:cubicBezTo>
                    <a:pt x="526" y="613"/>
                    <a:pt x="526" y="613"/>
                    <a:pt x="526" y="613"/>
                  </a:cubicBezTo>
                  <a:cubicBezTo>
                    <a:pt x="526" y="418"/>
                    <a:pt x="389" y="180"/>
                    <a:pt x="219" y="82"/>
                  </a:cubicBezTo>
                  <a:cubicBezTo>
                    <a:pt x="134" y="32"/>
                    <a:pt x="56" y="28"/>
                    <a:pt x="0" y="60"/>
                  </a:cubicBezTo>
                  <a:lnTo>
                    <a:pt x="48" y="33"/>
                  </a:lnTo>
                  <a:close/>
                </a:path>
              </a:pathLst>
            </a:custGeom>
            <a:solidFill>
              <a:srgbClr val="BAE0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5" name="Freeform 40">
              <a:extLst>
                <a:ext uri="{FF2B5EF4-FFF2-40B4-BE49-F238E27FC236}">
                  <a16:creationId xmlns:a16="http://schemas.microsoft.com/office/drawing/2014/main" id="{41E65161-623E-4A66-B61C-9BBA6CA9895B}"/>
                </a:ext>
              </a:extLst>
            </p:cNvPr>
            <p:cNvSpPr>
              <a:spLocks/>
            </p:cNvSpPr>
            <p:nvPr/>
          </p:nvSpPr>
          <p:spPr bwMode="auto">
            <a:xfrm>
              <a:off x="5570538" y="3573463"/>
              <a:ext cx="2613025" cy="2670175"/>
            </a:xfrm>
            <a:custGeom>
              <a:avLst/>
              <a:gdLst>
                <a:gd name="T0" fmla="*/ 1310754 w 616"/>
                <a:gd name="T1" fmla="*/ 416021 h 629"/>
                <a:gd name="T2" fmla="*/ 0 w 616"/>
                <a:gd name="T3" fmla="*/ 1163160 h 629"/>
                <a:gd name="T4" fmla="*/ 50903 w 616"/>
                <a:gd name="T5" fmla="*/ 1192876 h 629"/>
                <a:gd name="T6" fmla="*/ 1310754 w 616"/>
                <a:gd name="T7" fmla="*/ 475452 h 629"/>
                <a:gd name="T8" fmla="*/ 2562122 w 616"/>
                <a:gd name="T9" fmla="*/ 2640459 h 629"/>
                <a:gd name="T10" fmla="*/ 2613025 w 616"/>
                <a:gd name="T11" fmla="*/ 2670175 h 629"/>
                <a:gd name="T12" fmla="*/ 1310754 w 616"/>
                <a:gd name="T13" fmla="*/ 416021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6" h="629">
                  <a:moveTo>
                    <a:pt x="309" y="98"/>
                  </a:moveTo>
                  <a:cubicBezTo>
                    <a:pt x="139" y="0"/>
                    <a:pt x="1" y="79"/>
                    <a:pt x="0" y="274"/>
                  </a:cubicBezTo>
                  <a:cubicBezTo>
                    <a:pt x="12" y="281"/>
                    <a:pt x="12" y="281"/>
                    <a:pt x="12" y="281"/>
                  </a:cubicBezTo>
                  <a:cubicBezTo>
                    <a:pt x="13" y="93"/>
                    <a:pt x="146" y="17"/>
                    <a:pt x="309" y="112"/>
                  </a:cubicBezTo>
                  <a:cubicBezTo>
                    <a:pt x="472" y="206"/>
                    <a:pt x="604" y="435"/>
                    <a:pt x="604" y="622"/>
                  </a:cubicBezTo>
                  <a:cubicBezTo>
                    <a:pt x="616" y="629"/>
                    <a:pt x="616" y="629"/>
                    <a:pt x="616" y="629"/>
                  </a:cubicBezTo>
                  <a:cubicBezTo>
                    <a:pt x="616" y="434"/>
                    <a:pt x="479" y="196"/>
                    <a:pt x="309" y="98"/>
                  </a:cubicBez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46" name="Group 27">
            <a:extLst>
              <a:ext uri="{FF2B5EF4-FFF2-40B4-BE49-F238E27FC236}">
                <a16:creationId xmlns:a16="http://schemas.microsoft.com/office/drawing/2014/main" id="{D2AC85B0-7510-4506-813F-F394D8751A79}"/>
              </a:ext>
            </a:extLst>
          </p:cNvPr>
          <p:cNvGrpSpPr>
            <a:grpSpLocks/>
          </p:cNvGrpSpPr>
          <p:nvPr/>
        </p:nvGrpSpPr>
        <p:grpSpPr bwMode="auto">
          <a:xfrm rot="16200000">
            <a:off x="738162" y="1928814"/>
            <a:ext cx="1560513" cy="1647825"/>
            <a:chOff x="5402263" y="693738"/>
            <a:chExt cx="2949574" cy="3117850"/>
          </a:xfrm>
        </p:grpSpPr>
        <p:sp>
          <p:nvSpPr>
            <p:cNvPr id="47" name="Freeform 41">
              <a:extLst>
                <a:ext uri="{FF2B5EF4-FFF2-40B4-BE49-F238E27FC236}">
                  <a16:creationId xmlns:a16="http://schemas.microsoft.com/office/drawing/2014/main" id="{D6FB9C85-03D2-4790-A592-583260442E16}"/>
                </a:ext>
              </a:extLst>
            </p:cNvPr>
            <p:cNvSpPr>
              <a:spLocks/>
            </p:cNvSpPr>
            <p:nvPr/>
          </p:nvSpPr>
          <p:spPr bwMode="auto">
            <a:xfrm>
              <a:off x="7729538" y="965200"/>
              <a:ext cx="571500" cy="920750"/>
            </a:xfrm>
            <a:custGeom>
              <a:avLst/>
              <a:gdLst>
                <a:gd name="T0" fmla="*/ 0 w 135"/>
                <a:gd name="T1" fmla="*/ 0 h 217"/>
                <a:gd name="T2" fmla="*/ 203200 w 135"/>
                <a:gd name="T3" fmla="*/ 114563 h 217"/>
                <a:gd name="T4" fmla="*/ 571500 w 135"/>
                <a:gd name="T5" fmla="*/ 920750 h 217"/>
                <a:gd name="T6" fmla="*/ 368300 w 135"/>
                <a:gd name="T7" fmla="*/ 801944 h 217"/>
                <a:gd name="T8" fmla="*/ 0 w 135"/>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5" h="217">
                  <a:moveTo>
                    <a:pt x="0" y="0"/>
                  </a:moveTo>
                  <a:cubicBezTo>
                    <a:pt x="48" y="27"/>
                    <a:pt x="48" y="27"/>
                    <a:pt x="48" y="27"/>
                  </a:cubicBezTo>
                  <a:cubicBezTo>
                    <a:pt x="101" y="58"/>
                    <a:pt x="134" y="124"/>
                    <a:pt x="135" y="217"/>
                  </a:cubicBezTo>
                  <a:cubicBezTo>
                    <a:pt x="87" y="189"/>
                    <a:pt x="87" y="189"/>
                    <a:pt x="87" y="189"/>
                  </a:cubicBezTo>
                  <a:cubicBezTo>
                    <a:pt x="86" y="96"/>
                    <a:pt x="53" y="30"/>
                    <a:pt x="0" y="0"/>
                  </a:cubicBezTo>
                  <a:close/>
                </a:path>
              </a:pathLst>
            </a:custGeom>
            <a:solidFill>
              <a:srgbClr val="B1D6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8" name="Freeform 42">
              <a:extLst>
                <a:ext uri="{FF2B5EF4-FFF2-40B4-BE49-F238E27FC236}">
                  <a16:creationId xmlns:a16="http://schemas.microsoft.com/office/drawing/2014/main" id="{DCAEB994-AA55-4A53-AE2C-C83726F242E2}"/>
                </a:ext>
              </a:extLst>
            </p:cNvPr>
            <p:cNvSpPr>
              <a:spLocks/>
            </p:cNvSpPr>
            <p:nvPr/>
          </p:nvSpPr>
          <p:spPr bwMode="auto">
            <a:xfrm>
              <a:off x="5651500" y="3425825"/>
              <a:ext cx="301625" cy="385763"/>
            </a:xfrm>
            <a:custGeom>
              <a:avLst/>
              <a:gdLst>
                <a:gd name="T0" fmla="*/ 250825 w 190"/>
                <a:gd name="T1" fmla="*/ 30163 h 243"/>
                <a:gd name="T2" fmla="*/ 301625 w 190"/>
                <a:gd name="T3" fmla="*/ 0 h 243"/>
                <a:gd name="T4" fmla="*/ 50800 w 190"/>
                <a:gd name="T5" fmla="*/ 355600 h 243"/>
                <a:gd name="T6" fmla="*/ 0 w 190"/>
                <a:gd name="T7" fmla="*/ 385763 h 243"/>
                <a:gd name="T8" fmla="*/ 250825 w 190"/>
                <a:gd name="T9" fmla="*/ 30163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243">
                  <a:moveTo>
                    <a:pt x="158" y="19"/>
                  </a:moveTo>
                  <a:lnTo>
                    <a:pt x="190" y="0"/>
                  </a:lnTo>
                  <a:lnTo>
                    <a:pt x="32" y="224"/>
                  </a:lnTo>
                  <a:lnTo>
                    <a:pt x="0" y="243"/>
                  </a:lnTo>
                  <a:lnTo>
                    <a:pt x="158" y="19"/>
                  </a:lnTo>
                  <a:close/>
                </a:path>
              </a:pathLst>
            </a:custGeom>
            <a:solidFill>
              <a:srgbClr val="88A4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9" name="Freeform 43">
              <a:extLst>
                <a:ext uri="{FF2B5EF4-FFF2-40B4-BE49-F238E27FC236}">
                  <a16:creationId xmlns:a16="http://schemas.microsoft.com/office/drawing/2014/main" id="{0E965747-610C-43FE-A78E-C15899A635DB}"/>
                </a:ext>
              </a:extLst>
            </p:cNvPr>
            <p:cNvSpPr>
              <a:spLocks/>
            </p:cNvSpPr>
            <p:nvPr/>
          </p:nvSpPr>
          <p:spPr bwMode="auto">
            <a:xfrm>
              <a:off x="5402263" y="3136900"/>
              <a:ext cx="388937" cy="225425"/>
            </a:xfrm>
            <a:custGeom>
              <a:avLst/>
              <a:gdLst>
                <a:gd name="T0" fmla="*/ 50800 w 245"/>
                <a:gd name="T1" fmla="*/ 0 h 142"/>
                <a:gd name="T2" fmla="*/ 0 w 245"/>
                <a:gd name="T3" fmla="*/ 30163 h 142"/>
                <a:gd name="T4" fmla="*/ 338137 w 245"/>
                <a:gd name="T5" fmla="*/ 225425 h 142"/>
                <a:gd name="T6" fmla="*/ 388937 w 245"/>
                <a:gd name="T7" fmla="*/ 195263 h 142"/>
                <a:gd name="T8" fmla="*/ 50800 w 245"/>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5" h="142">
                  <a:moveTo>
                    <a:pt x="32" y="0"/>
                  </a:moveTo>
                  <a:lnTo>
                    <a:pt x="0" y="19"/>
                  </a:lnTo>
                  <a:lnTo>
                    <a:pt x="213" y="142"/>
                  </a:lnTo>
                  <a:lnTo>
                    <a:pt x="245" y="123"/>
                  </a:lnTo>
                  <a:lnTo>
                    <a:pt x="32" y="0"/>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0" name="Freeform 44">
              <a:extLst>
                <a:ext uri="{FF2B5EF4-FFF2-40B4-BE49-F238E27FC236}">
                  <a16:creationId xmlns:a16="http://schemas.microsoft.com/office/drawing/2014/main" id="{12EE256B-450B-4C31-91A2-CA80BE2C83E2}"/>
                </a:ext>
              </a:extLst>
            </p:cNvPr>
            <p:cNvSpPr>
              <a:spLocks/>
            </p:cNvSpPr>
            <p:nvPr/>
          </p:nvSpPr>
          <p:spPr bwMode="auto">
            <a:xfrm>
              <a:off x="5402263" y="760413"/>
              <a:ext cx="2568575" cy="3051175"/>
            </a:xfrm>
            <a:custGeom>
              <a:avLst/>
              <a:gdLst>
                <a:gd name="T0" fmla="*/ 2568575 w 606"/>
                <a:gd name="T1" fmla="*/ 258862 h 719"/>
                <a:gd name="T2" fmla="*/ 1640328 w 606"/>
                <a:gd name="T3" fmla="*/ 347978 h 719"/>
                <a:gd name="T4" fmla="*/ 339086 w 606"/>
                <a:gd name="T5" fmla="*/ 2601349 h 719"/>
                <a:gd name="T6" fmla="*/ 500152 w 606"/>
                <a:gd name="T7" fmla="*/ 2694709 h 719"/>
                <a:gd name="T8" fmla="*/ 250076 w 606"/>
                <a:gd name="T9" fmla="*/ 3051175 h 719"/>
                <a:gd name="T10" fmla="*/ 0 w 606"/>
                <a:gd name="T11" fmla="*/ 2406142 h 719"/>
                <a:gd name="T12" fmla="*/ 135634 w 606"/>
                <a:gd name="T13" fmla="*/ 2486771 h 719"/>
                <a:gd name="T14" fmla="*/ 1436876 w 606"/>
                <a:gd name="T15" fmla="*/ 229156 h 719"/>
                <a:gd name="T16" fmla="*/ 2365124 w 606"/>
                <a:gd name="T17" fmla="*/ 140040 h 719"/>
                <a:gd name="T18" fmla="*/ 2568575 w 606"/>
                <a:gd name="T19" fmla="*/ 258862 h 7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6" h="719">
                  <a:moveTo>
                    <a:pt x="606" y="61"/>
                  </a:moveTo>
                  <a:cubicBezTo>
                    <a:pt x="550" y="28"/>
                    <a:pt x="472" y="33"/>
                    <a:pt x="387" y="82"/>
                  </a:cubicBezTo>
                  <a:cubicBezTo>
                    <a:pt x="217" y="180"/>
                    <a:pt x="80" y="418"/>
                    <a:pt x="80" y="613"/>
                  </a:cubicBezTo>
                  <a:cubicBezTo>
                    <a:pt x="118" y="635"/>
                    <a:pt x="118" y="635"/>
                    <a:pt x="118" y="635"/>
                  </a:cubicBezTo>
                  <a:cubicBezTo>
                    <a:pt x="59" y="719"/>
                    <a:pt x="59" y="719"/>
                    <a:pt x="59" y="719"/>
                  </a:cubicBezTo>
                  <a:cubicBezTo>
                    <a:pt x="0" y="567"/>
                    <a:pt x="0" y="567"/>
                    <a:pt x="0" y="567"/>
                  </a:cubicBezTo>
                  <a:cubicBezTo>
                    <a:pt x="32" y="586"/>
                    <a:pt x="32" y="586"/>
                    <a:pt x="32" y="586"/>
                  </a:cubicBezTo>
                  <a:cubicBezTo>
                    <a:pt x="32" y="391"/>
                    <a:pt x="169" y="152"/>
                    <a:pt x="339" y="54"/>
                  </a:cubicBezTo>
                  <a:cubicBezTo>
                    <a:pt x="424" y="5"/>
                    <a:pt x="502" y="0"/>
                    <a:pt x="558" y="33"/>
                  </a:cubicBezTo>
                  <a:lnTo>
                    <a:pt x="606" y="61"/>
                  </a:lnTo>
                  <a:close/>
                </a:path>
              </a:pathLst>
            </a:custGeom>
            <a:solidFill>
              <a:srgbClr val="BAE0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1" name="Freeform 45">
              <a:extLst>
                <a:ext uri="{FF2B5EF4-FFF2-40B4-BE49-F238E27FC236}">
                  <a16:creationId xmlns:a16="http://schemas.microsoft.com/office/drawing/2014/main" id="{D8D43962-6C44-4EAD-92CF-E04E5D7F5475}"/>
                </a:ext>
              </a:extLst>
            </p:cNvPr>
            <p:cNvSpPr>
              <a:spLocks/>
            </p:cNvSpPr>
            <p:nvPr/>
          </p:nvSpPr>
          <p:spPr bwMode="auto">
            <a:xfrm>
              <a:off x="5740400" y="693738"/>
              <a:ext cx="2611437" cy="2668588"/>
            </a:xfrm>
            <a:custGeom>
              <a:avLst/>
              <a:gdLst>
                <a:gd name="T0" fmla="*/ 1301479 w 616"/>
                <a:gd name="T1" fmla="*/ 415774 h 629"/>
                <a:gd name="T2" fmla="*/ 2611437 w 616"/>
                <a:gd name="T3" fmla="*/ 1162469 h 629"/>
                <a:gd name="T4" fmla="*/ 2560565 w 616"/>
                <a:gd name="T5" fmla="*/ 1192167 h 629"/>
                <a:gd name="T6" fmla="*/ 1301479 w 616"/>
                <a:gd name="T7" fmla="*/ 475170 h 629"/>
                <a:gd name="T8" fmla="*/ 50872 w 616"/>
                <a:gd name="T9" fmla="*/ 2638890 h 629"/>
                <a:gd name="T10" fmla="*/ 0 w 616"/>
                <a:gd name="T11" fmla="*/ 2668588 h 629"/>
                <a:gd name="T12" fmla="*/ 1301479 w 616"/>
                <a:gd name="T13" fmla="*/ 415774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6" h="629">
                  <a:moveTo>
                    <a:pt x="307" y="98"/>
                  </a:moveTo>
                  <a:cubicBezTo>
                    <a:pt x="477" y="0"/>
                    <a:pt x="615" y="79"/>
                    <a:pt x="616" y="274"/>
                  </a:cubicBezTo>
                  <a:cubicBezTo>
                    <a:pt x="604" y="281"/>
                    <a:pt x="604" y="281"/>
                    <a:pt x="604" y="281"/>
                  </a:cubicBezTo>
                  <a:cubicBezTo>
                    <a:pt x="603" y="94"/>
                    <a:pt x="470" y="18"/>
                    <a:pt x="307" y="112"/>
                  </a:cubicBezTo>
                  <a:cubicBezTo>
                    <a:pt x="144" y="206"/>
                    <a:pt x="12" y="435"/>
                    <a:pt x="12" y="622"/>
                  </a:cubicBezTo>
                  <a:cubicBezTo>
                    <a:pt x="0" y="629"/>
                    <a:pt x="0" y="629"/>
                    <a:pt x="0" y="629"/>
                  </a:cubicBezTo>
                  <a:cubicBezTo>
                    <a:pt x="0" y="434"/>
                    <a:pt x="137" y="196"/>
                    <a:pt x="307" y="98"/>
                  </a:cubicBezTo>
                  <a:close/>
                </a:path>
              </a:pathLst>
            </a:custGeom>
            <a:solidFill>
              <a:srgbClr val="9ABA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2" name="Freeform 46">
              <a:extLst>
                <a:ext uri="{FF2B5EF4-FFF2-40B4-BE49-F238E27FC236}">
                  <a16:creationId xmlns:a16="http://schemas.microsoft.com/office/drawing/2014/main" id="{FB0A416D-81EE-426B-A7E4-C8C48ADC91C2}"/>
                </a:ext>
              </a:extLst>
            </p:cNvPr>
            <p:cNvSpPr>
              <a:spLocks/>
            </p:cNvSpPr>
            <p:nvPr/>
          </p:nvSpPr>
          <p:spPr bwMode="auto">
            <a:xfrm>
              <a:off x="5740400" y="3332163"/>
              <a:ext cx="212725" cy="123825"/>
            </a:xfrm>
            <a:custGeom>
              <a:avLst/>
              <a:gdLst>
                <a:gd name="T0" fmla="*/ 212725 w 134"/>
                <a:gd name="T1" fmla="*/ 93663 h 78"/>
                <a:gd name="T2" fmla="*/ 50800 w 134"/>
                <a:gd name="T3" fmla="*/ 0 h 78"/>
                <a:gd name="T4" fmla="*/ 0 w 134"/>
                <a:gd name="T5" fmla="*/ 30163 h 78"/>
                <a:gd name="T6" fmla="*/ 161925 w 134"/>
                <a:gd name="T7" fmla="*/ 123825 h 78"/>
                <a:gd name="T8" fmla="*/ 212725 w 134"/>
                <a:gd name="T9" fmla="*/ 93663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 h="78">
                  <a:moveTo>
                    <a:pt x="134" y="59"/>
                  </a:moveTo>
                  <a:lnTo>
                    <a:pt x="32" y="0"/>
                  </a:lnTo>
                  <a:lnTo>
                    <a:pt x="0" y="19"/>
                  </a:lnTo>
                  <a:lnTo>
                    <a:pt x="102" y="78"/>
                  </a:lnTo>
                  <a:lnTo>
                    <a:pt x="134" y="59"/>
                  </a:lnTo>
                  <a:close/>
                </a:path>
              </a:pathLst>
            </a:custGeom>
            <a:solidFill>
              <a:srgbClr val="95B4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53" name="Group 34">
            <a:extLst>
              <a:ext uri="{FF2B5EF4-FFF2-40B4-BE49-F238E27FC236}">
                <a16:creationId xmlns:a16="http://schemas.microsoft.com/office/drawing/2014/main" id="{198DD648-F9DD-4774-98F8-1C45225C8175}"/>
              </a:ext>
            </a:extLst>
          </p:cNvPr>
          <p:cNvGrpSpPr>
            <a:grpSpLocks/>
          </p:cNvGrpSpPr>
          <p:nvPr/>
        </p:nvGrpSpPr>
        <p:grpSpPr bwMode="auto">
          <a:xfrm rot="16200000">
            <a:off x="677043" y="4180683"/>
            <a:ext cx="1557338" cy="1649413"/>
            <a:chOff x="1144588" y="574675"/>
            <a:chExt cx="2946400" cy="3117851"/>
          </a:xfrm>
        </p:grpSpPr>
        <p:sp>
          <p:nvSpPr>
            <p:cNvPr id="54" name="Freeform 47">
              <a:extLst>
                <a:ext uri="{FF2B5EF4-FFF2-40B4-BE49-F238E27FC236}">
                  <a16:creationId xmlns:a16="http://schemas.microsoft.com/office/drawing/2014/main" id="{5D9387D4-52C9-4B99-9DA1-C0BCAD513B0E}"/>
                </a:ext>
              </a:extLst>
            </p:cNvPr>
            <p:cNvSpPr>
              <a:spLocks/>
            </p:cNvSpPr>
            <p:nvPr/>
          </p:nvSpPr>
          <p:spPr bwMode="auto">
            <a:xfrm>
              <a:off x="1195388" y="846138"/>
              <a:ext cx="568325" cy="920750"/>
            </a:xfrm>
            <a:custGeom>
              <a:avLst/>
              <a:gdLst>
                <a:gd name="T0" fmla="*/ 568325 w 134"/>
                <a:gd name="T1" fmla="*/ 0 h 217"/>
                <a:gd name="T2" fmla="*/ 364746 w 134"/>
                <a:gd name="T3" fmla="*/ 118806 h 217"/>
                <a:gd name="T4" fmla="*/ 0 w 134"/>
                <a:gd name="T5" fmla="*/ 920750 h 217"/>
                <a:gd name="T6" fmla="*/ 203579 w 134"/>
                <a:gd name="T7" fmla="*/ 801944 h 217"/>
                <a:gd name="T8" fmla="*/ 568325 w 134"/>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 h="217">
                  <a:moveTo>
                    <a:pt x="134" y="0"/>
                  </a:moveTo>
                  <a:cubicBezTo>
                    <a:pt x="86" y="28"/>
                    <a:pt x="86" y="28"/>
                    <a:pt x="86" y="28"/>
                  </a:cubicBezTo>
                  <a:cubicBezTo>
                    <a:pt x="33" y="59"/>
                    <a:pt x="0" y="124"/>
                    <a:pt x="0" y="217"/>
                  </a:cubicBezTo>
                  <a:cubicBezTo>
                    <a:pt x="48" y="189"/>
                    <a:pt x="48" y="189"/>
                    <a:pt x="48" y="189"/>
                  </a:cubicBezTo>
                  <a:cubicBezTo>
                    <a:pt x="48" y="96"/>
                    <a:pt x="81" y="31"/>
                    <a:pt x="134" y="0"/>
                  </a:cubicBezTo>
                  <a:close/>
                </a:path>
              </a:pathLst>
            </a:custGeom>
            <a:solidFill>
              <a:srgbClr val="B1D6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5" name="Freeform 48">
              <a:extLst>
                <a:ext uri="{FF2B5EF4-FFF2-40B4-BE49-F238E27FC236}">
                  <a16:creationId xmlns:a16="http://schemas.microsoft.com/office/drawing/2014/main" id="{7214440F-8341-4740-ADE8-9229F7D32580}"/>
                </a:ext>
              </a:extLst>
            </p:cNvPr>
            <p:cNvSpPr>
              <a:spLocks/>
            </p:cNvSpPr>
            <p:nvPr/>
          </p:nvSpPr>
          <p:spPr bwMode="auto">
            <a:xfrm>
              <a:off x="3540125" y="3306763"/>
              <a:ext cx="301625" cy="385763"/>
            </a:xfrm>
            <a:custGeom>
              <a:avLst/>
              <a:gdLst>
                <a:gd name="T0" fmla="*/ 50800 w 190"/>
                <a:gd name="T1" fmla="*/ 30163 h 243"/>
                <a:gd name="T2" fmla="*/ 0 w 190"/>
                <a:gd name="T3" fmla="*/ 0 h 243"/>
                <a:gd name="T4" fmla="*/ 254000 w 190"/>
                <a:gd name="T5" fmla="*/ 357188 h 243"/>
                <a:gd name="T6" fmla="*/ 301625 w 190"/>
                <a:gd name="T7" fmla="*/ 385763 h 243"/>
                <a:gd name="T8" fmla="*/ 50800 w 190"/>
                <a:gd name="T9" fmla="*/ 30163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243">
                  <a:moveTo>
                    <a:pt x="32" y="19"/>
                  </a:moveTo>
                  <a:lnTo>
                    <a:pt x="0" y="0"/>
                  </a:lnTo>
                  <a:lnTo>
                    <a:pt x="160" y="225"/>
                  </a:lnTo>
                  <a:lnTo>
                    <a:pt x="190" y="243"/>
                  </a:lnTo>
                  <a:lnTo>
                    <a:pt x="32" y="19"/>
                  </a:lnTo>
                  <a:close/>
                </a:path>
              </a:pathLst>
            </a:custGeom>
            <a:solidFill>
              <a:srgbClr val="91B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6" name="Freeform 49">
              <a:extLst>
                <a:ext uri="{FF2B5EF4-FFF2-40B4-BE49-F238E27FC236}">
                  <a16:creationId xmlns:a16="http://schemas.microsoft.com/office/drawing/2014/main" id="{3581DA8D-AF7C-4A6B-8338-E07354A56193}"/>
                </a:ext>
              </a:extLst>
            </p:cNvPr>
            <p:cNvSpPr>
              <a:spLocks/>
            </p:cNvSpPr>
            <p:nvPr/>
          </p:nvSpPr>
          <p:spPr bwMode="auto">
            <a:xfrm>
              <a:off x="3702050" y="3017838"/>
              <a:ext cx="388937" cy="230188"/>
            </a:xfrm>
            <a:custGeom>
              <a:avLst/>
              <a:gdLst>
                <a:gd name="T0" fmla="*/ 338137 w 245"/>
                <a:gd name="T1" fmla="*/ 0 h 145"/>
                <a:gd name="T2" fmla="*/ 388937 w 245"/>
                <a:gd name="T3" fmla="*/ 30163 h 145"/>
                <a:gd name="T4" fmla="*/ 50800 w 245"/>
                <a:gd name="T5" fmla="*/ 230188 h 145"/>
                <a:gd name="T6" fmla="*/ 0 w 245"/>
                <a:gd name="T7" fmla="*/ 200025 h 145"/>
                <a:gd name="T8" fmla="*/ 338137 w 245"/>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5" h="145">
                  <a:moveTo>
                    <a:pt x="213" y="0"/>
                  </a:moveTo>
                  <a:lnTo>
                    <a:pt x="245" y="19"/>
                  </a:lnTo>
                  <a:lnTo>
                    <a:pt x="32" y="145"/>
                  </a:lnTo>
                  <a:lnTo>
                    <a:pt x="0" y="126"/>
                  </a:lnTo>
                  <a:lnTo>
                    <a:pt x="213" y="0"/>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7" name="Freeform 50">
              <a:extLst>
                <a:ext uri="{FF2B5EF4-FFF2-40B4-BE49-F238E27FC236}">
                  <a16:creationId xmlns:a16="http://schemas.microsoft.com/office/drawing/2014/main" id="{200051E5-47D0-45AA-8A7A-4D0C9754E40C}"/>
                </a:ext>
              </a:extLst>
            </p:cNvPr>
            <p:cNvSpPr>
              <a:spLocks/>
            </p:cNvSpPr>
            <p:nvPr/>
          </p:nvSpPr>
          <p:spPr bwMode="auto">
            <a:xfrm>
              <a:off x="1525588" y="646113"/>
              <a:ext cx="2565400" cy="3046413"/>
            </a:xfrm>
            <a:custGeom>
              <a:avLst/>
              <a:gdLst>
                <a:gd name="T0" fmla="*/ 0 w 605"/>
                <a:gd name="T1" fmla="*/ 254575 h 718"/>
                <a:gd name="T2" fmla="*/ 924392 w 605"/>
                <a:gd name="T3" fmla="*/ 343676 h 718"/>
                <a:gd name="T4" fmla="*/ 2226174 w 605"/>
                <a:gd name="T5" fmla="*/ 2596664 h 718"/>
                <a:gd name="T6" fmla="*/ 2065041 w 605"/>
                <a:gd name="T7" fmla="*/ 2690008 h 718"/>
                <a:gd name="T8" fmla="*/ 2315220 w 605"/>
                <a:gd name="T9" fmla="*/ 3046413 h 718"/>
                <a:gd name="T10" fmla="*/ 2565400 w 605"/>
                <a:gd name="T11" fmla="*/ 2401490 h 718"/>
                <a:gd name="T12" fmla="*/ 2429709 w 605"/>
                <a:gd name="T13" fmla="*/ 2482105 h 718"/>
                <a:gd name="T14" fmla="*/ 1127928 w 605"/>
                <a:gd name="T15" fmla="*/ 224874 h 718"/>
                <a:gd name="T16" fmla="*/ 199296 w 605"/>
                <a:gd name="T17" fmla="*/ 135773 h 718"/>
                <a:gd name="T18" fmla="*/ 0 w 605"/>
                <a:gd name="T19" fmla="*/ 254575 h 7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5" h="718">
                  <a:moveTo>
                    <a:pt x="0" y="60"/>
                  </a:moveTo>
                  <a:cubicBezTo>
                    <a:pt x="56" y="27"/>
                    <a:pt x="133" y="32"/>
                    <a:pt x="218" y="81"/>
                  </a:cubicBezTo>
                  <a:cubicBezTo>
                    <a:pt x="388" y="179"/>
                    <a:pt x="526" y="418"/>
                    <a:pt x="525" y="612"/>
                  </a:cubicBezTo>
                  <a:cubicBezTo>
                    <a:pt x="487" y="634"/>
                    <a:pt x="487" y="634"/>
                    <a:pt x="487" y="634"/>
                  </a:cubicBezTo>
                  <a:cubicBezTo>
                    <a:pt x="546" y="718"/>
                    <a:pt x="546" y="718"/>
                    <a:pt x="546" y="718"/>
                  </a:cubicBezTo>
                  <a:cubicBezTo>
                    <a:pt x="605" y="566"/>
                    <a:pt x="605" y="566"/>
                    <a:pt x="605" y="566"/>
                  </a:cubicBezTo>
                  <a:cubicBezTo>
                    <a:pt x="573" y="585"/>
                    <a:pt x="573" y="585"/>
                    <a:pt x="573" y="585"/>
                  </a:cubicBezTo>
                  <a:cubicBezTo>
                    <a:pt x="574" y="390"/>
                    <a:pt x="436" y="151"/>
                    <a:pt x="266" y="53"/>
                  </a:cubicBezTo>
                  <a:cubicBezTo>
                    <a:pt x="181" y="4"/>
                    <a:pt x="103" y="0"/>
                    <a:pt x="47" y="32"/>
                  </a:cubicBezTo>
                  <a:lnTo>
                    <a:pt x="0" y="60"/>
                  </a:lnTo>
                  <a:close/>
                </a:path>
              </a:pathLst>
            </a:custGeom>
            <a:solidFill>
              <a:srgbClr val="BAE0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8" name="Freeform 51">
              <a:extLst>
                <a:ext uri="{FF2B5EF4-FFF2-40B4-BE49-F238E27FC236}">
                  <a16:creationId xmlns:a16="http://schemas.microsoft.com/office/drawing/2014/main" id="{8A4179BD-5C71-410F-9044-AE315E3FAEA6}"/>
                </a:ext>
              </a:extLst>
            </p:cNvPr>
            <p:cNvSpPr>
              <a:spLocks/>
            </p:cNvSpPr>
            <p:nvPr/>
          </p:nvSpPr>
          <p:spPr bwMode="auto">
            <a:xfrm>
              <a:off x="1144588" y="574675"/>
              <a:ext cx="2611437" cy="2673350"/>
            </a:xfrm>
            <a:custGeom>
              <a:avLst/>
              <a:gdLst>
                <a:gd name="T0" fmla="*/ 1305719 w 616"/>
                <a:gd name="T1" fmla="*/ 415854 h 630"/>
                <a:gd name="T2" fmla="*/ 0 w 616"/>
                <a:gd name="T3" fmla="*/ 1162695 h 630"/>
                <a:gd name="T4" fmla="*/ 50872 w 616"/>
                <a:gd name="T5" fmla="*/ 1192399 h 630"/>
                <a:gd name="T6" fmla="*/ 1305719 w 616"/>
                <a:gd name="T7" fmla="*/ 475262 h 630"/>
                <a:gd name="T8" fmla="*/ 2556326 w 616"/>
                <a:gd name="T9" fmla="*/ 2643646 h 630"/>
                <a:gd name="T10" fmla="*/ 2607198 w 616"/>
                <a:gd name="T11" fmla="*/ 2673350 h 630"/>
                <a:gd name="T12" fmla="*/ 1305719 w 616"/>
                <a:gd name="T13" fmla="*/ 415854 h 6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6" h="630">
                  <a:moveTo>
                    <a:pt x="308" y="98"/>
                  </a:moveTo>
                  <a:cubicBezTo>
                    <a:pt x="139" y="0"/>
                    <a:pt x="0" y="79"/>
                    <a:pt x="0" y="274"/>
                  </a:cubicBezTo>
                  <a:cubicBezTo>
                    <a:pt x="12" y="281"/>
                    <a:pt x="12" y="281"/>
                    <a:pt x="12" y="281"/>
                  </a:cubicBezTo>
                  <a:cubicBezTo>
                    <a:pt x="12" y="94"/>
                    <a:pt x="145" y="18"/>
                    <a:pt x="308" y="112"/>
                  </a:cubicBezTo>
                  <a:cubicBezTo>
                    <a:pt x="471" y="206"/>
                    <a:pt x="604" y="435"/>
                    <a:pt x="603" y="623"/>
                  </a:cubicBezTo>
                  <a:cubicBezTo>
                    <a:pt x="615" y="630"/>
                    <a:pt x="615" y="630"/>
                    <a:pt x="615" y="630"/>
                  </a:cubicBezTo>
                  <a:cubicBezTo>
                    <a:pt x="616" y="435"/>
                    <a:pt x="478" y="196"/>
                    <a:pt x="308" y="98"/>
                  </a:cubicBezTo>
                  <a:close/>
                </a:path>
              </a:pathLst>
            </a:custGeom>
            <a:solidFill>
              <a:srgbClr val="CFF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59" name="Freeform 52">
              <a:extLst>
                <a:ext uri="{FF2B5EF4-FFF2-40B4-BE49-F238E27FC236}">
                  <a16:creationId xmlns:a16="http://schemas.microsoft.com/office/drawing/2014/main" id="{66A6187D-2758-493B-BAD0-E498C9B4DCFC}"/>
                </a:ext>
              </a:extLst>
            </p:cNvPr>
            <p:cNvSpPr>
              <a:spLocks/>
            </p:cNvSpPr>
            <p:nvPr/>
          </p:nvSpPr>
          <p:spPr bwMode="auto">
            <a:xfrm>
              <a:off x="3540125" y="3217863"/>
              <a:ext cx="212725" cy="119063"/>
            </a:xfrm>
            <a:custGeom>
              <a:avLst/>
              <a:gdLst>
                <a:gd name="T0" fmla="*/ 0 w 134"/>
                <a:gd name="T1" fmla="*/ 88900 h 75"/>
                <a:gd name="T2" fmla="*/ 161925 w 134"/>
                <a:gd name="T3" fmla="*/ 0 h 75"/>
                <a:gd name="T4" fmla="*/ 212725 w 134"/>
                <a:gd name="T5" fmla="*/ 30163 h 75"/>
                <a:gd name="T6" fmla="*/ 50800 w 134"/>
                <a:gd name="T7" fmla="*/ 119063 h 75"/>
                <a:gd name="T8" fmla="*/ 0 w 134"/>
                <a:gd name="T9" fmla="*/ 88900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 h="75">
                  <a:moveTo>
                    <a:pt x="0" y="56"/>
                  </a:moveTo>
                  <a:lnTo>
                    <a:pt x="102" y="0"/>
                  </a:lnTo>
                  <a:lnTo>
                    <a:pt x="134" y="19"/>
                  </a:lnTo>
                  <a:lnTo>
                    <a:pt x="32" y="75"/>
                  </a:lnTo>
                  <a:lnTo>
                    <a:pt x="0" y="56"/>
                  </a:lnTo>
                  <a:close/>
                </a:path>
              </a:pathLst>
            </a:custGeom>
            <a:solidFill>
              <a:srgbClr val="C5ED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nvGrpSpPr>
          <p:cNvPr id="66" name="Gruppo 65">
            <a:extLst>
              <a:ext uri="{FF2B5EF4-FFF2-40B4-BE49-F238E27FC236}">
                <a16:creationId xmlns:a16="http://schemas.microsoft.com/office/drawing/2014/main" id="{7FEADFA8-620D-4F28-A40F-663CEC570710}"/>
              </a:ext>
            </a:extLst>
          </p:cNvPr>
          <p:cNvGrpSpPr/>
          <p:nvPr/>
        </p:nvGrpSpPr>
        <p:grpSpPr>
          <a:xfrm>
            <a:off x="7537552" y="2881406"/>
            <a:ext cx="1652088" cy="1920041"/>
            <a:chOff x="7651142" y="4550949"/>
            <a:chExt cx="810848" cy="942360"/>
          </a:xfrm>
        </p:grpSpPr>
        <p:sp>
          <p:nvSpPr>
            <p:cNvPr id="63" name="Ovale 62">
              <a:extLst>
                <a:ext uri="{FF2B5EF4-FFF2-40B4-BE49-F238E27FC236}">
                  <a16:creationId xmlns:a16="http://schemas.microsoft.com/office/drawing/2014/main" id="{3283A65A-2061-486C-BDDF-5B87CBE9EFFD}"/>
                </a:ext>
              </a:extLst>
            </p:cNvPr>
            <p:cNvSpPr/>
            <p:nvPr/>
          </p:nvSpPr>
          <p:spPr>
            <a:xfrm>
              <a:off x="7651142" y="4682461"/>
              <a:ext cx="810848" cy="810848"/>
            </a:xfrm>
            <a:prstGeom prst="ellipse">
              <a:avLst/>
            </a:prstGeom>
            <a:noFill/>
            <a:ln w="1016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4" name="Rettangolo 63">
              <a:extLst>
                <a:ext uri="{FF2B5EF4-FFF2-40B4-BE49-F238E27FC236}">
                  <a16:creationId xmlns:a16="http://schemas.microsoft.com/office/drawing/2014/main" id="{C7EB527F-2001-42D3-9288-42BBF5799A8A}"/>
                </a:ext>
              </a:extLst>
            </p:cNvPr>
            <p:cNvSpPr/>
            <p:nvPr/>
          </p:nvSpPr>
          <p:spPr>
            <a:xfrm>
              <a:off x="8011612" y="4550949"/>
              <a:ext cx="108577" cy="385227"/>
            </a:xfrm>
            <a:prstGeom prst="rect">
              <a:avLst/>
            </a:prstGeom>
            <a:solidFill>
              <a:schemeClr val="accent2"/>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2" name="Elemento grafico 1">
            <a:extLst>
              <a:ext uri="{FF2B5EF4-FFF2-40B4-BE49-F238E27FC236}">
                <a16:creationId xmlns:a16="http://schemas.microsoft.com/office/drawing/2014/main" id="{75918E55-71D0-4533-98B3-CD88064D7B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7816299">
            <a:off x="8784412" y="2338904"/>
            <a:ext cx="810455" cy="810455"/>
          </a:xfrm>
          <a:prstGeom prst="rect">
            <a:avLst/>
          </a:prstGeom>
        </p:spPr>
      </p:pic>
      <p:pic>
        <p:nvPicPr>
          <p:cNvPr id="3" name="Elemento grafico 2">
            <a:extLst>
              <a:ext uri="{FF2B5EF4-FFF2-40B4-BE49-F238E27FC236}">
                <a16:creationId xmlns:a16="http://schemas.microsoft.com/office/drawing/2014/main" id="{14876725-E2FD-4944-A5A5-71D2040D75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94910" y="1652529"/>
            <a:ext cx="1087227" cy="1087227"/>
          </a:xfrm>
          <a:prstGeom prst="rect">
            <a:avLst/>
          </a:prstGeom>
        </p:spPr>
      </p:pic>
      <p:pic>
        <p:nvPicPr>
          <p:cNvPr id="5" name="Elemento grafico 4">
            <a:extLst>
              <a:ext uri="{FF2B5EF4-FFF2-40B4-BE49-F238E27FC236}">
                <a16:creationId xmlns:a16="http://schemas.microsoft.com/office/drawing/2014/main" id="{92AC33F4-CCAB-4CA2-AADF-83C67A49D8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97608" y="3575233"/>
            <a:ext cx="1235608" cy="371475"/>
          </a:xfrm>
          <a:prstGeom prst="rect">
            <a:avLst/>
          </a:prstGeom>
        </p:spPr>
      </p:pic>
      <p:pic>
        <p:nvPicPr>
          <p:cNvPr id="60" name="Immagine 59">
            <a:extLst>
              <a:ext uri="{FF2B5EF4-FFF2-40B4-BE49-F238E27FC236}">
                <a16:creationId xmlns:a16="http://schemas.microsoft.com/office/drawing/2014/main" id="{3A81FC0F-BD98-419B-837C-3221415FA1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53605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0-#ppt_w/2"/>
                                          </p:val>
                                        </p:tav>
                                        <p:tav tm="100000">
                                          <p:val>
                                            <p:strVal val="#ppt_x"/>
                                          </p:val>
                                        </p:tav>
                                      </p:tavLst>
                                    </p:anim>
                                    <p:anim calcmode="lin" valueType="num">
                                      <p:cBhvr additive="base">
                                        <p:cTn id="32" dur="500" fill="hold"/>
                                        <p:tgtEl>
                                          <p:spTgt spid="3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0-#ppt_w/2"/>
                                          </p:val>
                                        </p:tav>
                                        <p:tav tm="100000">
                                          <p:val>
                                            <p:strVal val="#ppt_x"/>
                                          </p:val>
                                        </p:tav>
                                      </p:tavLst>
                                    </p:anim>
                                    <p:anim calcmode="lin" valueType="num">
                                      <p:cBhvr additive="base">
                                        <p:cTn id="36" dur="500" fill="hold"/>
                                        <p:tgtEl>
                                          <p:spTgt spid="5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500"/>
                            </p:stCondLst>
                            <p:childTnLst>
                              <p:par>
                                <p:cTn id="53" presetID="21" presetClass="entr" presetSubtype="1"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heel(1)">
                                      <p:cBhvr>
                                        <p:cTn id="5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15">
            <a:extLst>
              <a:ext uri="{FF2B5EF4-FFF2-40B4-BE49-F238E27FC236}">
                <a16:creationId xmlns:a16="http://schemas.microsoft.com/office/drawing/2014/main" id="{9DBD8345-D579-470E-975A-82BDA79EC7B5}"/>
              </a:ext>
            </a:extLst>
          </p:cNvPr>
          <p:cNvGrpSpPr/>
          <p:nvPr/>
        </p:nvGrpSpPr>
        <p:grpSpPr>
          <a:xfrm>
            <a:off x="4017034" y="1982858"/>
            <a:ext cx="3671892" cy="1957803"/>
            <a:chOff x="3175" y="2071688"/>
            <a:chExt cx="4329113" cy="2308225"/>
          </a:xfrm>
          <a:solidFill>
            <a:schemeClr val="accent1"/>
          </a:solidFill>
        </p:grpSpPr>
        <p:sp>
          <p:nvSpPr>
            <p:cNvPr id="29" name="Freeform 6">
              <a:extLst>
                <a:ext uri="{FF2B5EF4-FFF2-40B4-BE49-F238E27FC236}">
                  <a16:creationId xmlns:a16="http://schemas.microsoft.com/office/drawing/2014/main" id="{F7D49631-4CFB-4390-B61D-5F2ABF333013}"/>
                </a:ext>
              </a:extLst>
            </p:cNvPr>
            <p:cNvSpPr>
              <a:spLocks/>
            </p:cNvSpPr>
            <p:nvPr/>
          </p:nvSpPr>
          <p:spPr bwMode="auto">
            <a:xfrm>
              <a:off x="3175" y="4170363"/>
              <a:ext cx="1979613" cy="209550"/>
            </a:xfrm>
            <a:custGeom>
              <a:avLst/>
              <a:gdLst>
                <a:gd name="T0" fmla="*/ 420 w 520"/>
                <a:gd name="T1" fmla="*/ 0 h 55"/>
                <a:gd name="T2" fmla="*/ 0 w 520"/>
                <a:gd name="T3" fmla="*/ 0 h 55"/>
                <a:gd name="T4" fmla="*/ 0 w 520"/>
                <a:gd name="T5" fmla="*/ 55 h 55"/>
                <a:gd name="T6" fmla="*/ 520 w 520"/>
                <a:gd name="T7" fmla="*/ 55 h 55"/>
                <a:gd name="T8" fmla="*/ 420 w 520"/>
                <a:gd name="T9" fmla="*/ 0 h 55"/>
              </a:gdLst>
              <a:ahLst/>
              <a:cxnLst>
                <a:cxn ang="0">
                  <a:pos x="T0" y="T1"/>
                </a:cxn>
                <a:cxn ang="0">
                  <a:pos x="T2" y="T3"/>
                </a:cxn>
                <a:cxn ang="0">
                  <a:pos x="T4" y="T5"/>
                </a:cxn>
                <a:cxn ang="0">
                  <a:pos x="T6" y="T7"/>
                </a:cxn>
                <a:cxn ang="0">
                  <a:pos x="T8" y="T9"/>
                </a:cxn>
              </a:cxnLst>
              <a:rect l="0" t="0" r="r" b="b"/>
              <a:pathLst>
                <a:path w="520" h="55">
                  <a:moveTo>
                    <a:pt x="420" y="0"/>
                  </a:moveTo>
                  <a:cubicBezTo>
                    <a:pt x="0" y="0"/>
                    <a:pt x="0" y="0"/>
                    <a:pt x="0" y="0"/>
                  </a:cubicBezTo>
                  <a:cubicBezTo>
                    <a:pt x="0" y="55"/>
                    <a:pt x="0" y="55"/>
                    <a:pt x="0" y="55"/>
                  </a:cubicBezTo>
                  <a:cubicBezTo>
                    <a:pt x="520" y="55"/>
                    <a:pt x="520" y="55"/>
                    <a:pt x="520" y="55"/>
                  </a:cubicBezTo>
                  <a:cubicBezTo>
                    <a:pt x="483" y="42"/>
                    <a:pt x="450" y="23"/>
                    <a:pt x="4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sp>
          <p:nvSpPr>
            <p:cNvPr id="30" name="Freeform 7">
              <a:extLst>
                <a:ext uri="{FF2B5EF4-FFF2-40B4-BE49-F238E27FC236}">
                  <a16:creationId xmlns:a16="http://schemas.microsoft.com/office/drawing/2014/main" id="{8CC99670-35A8-46C6-A811-0FE56A203840}"/>
                </a:ext>
              </a:extLst>
            </p:cNvPr>
            <p:cNvSpPr>
              <a:spLocks/>
            </p:cNvSpPr>
            <p:nvPr/>
          </p:nvSpPr>
          <p:spPr bwMode="auto">
            <a:xfrm>
              <a:off x="1217613" y="2071688"/>
              <a:ext cx="3114675" cy="2308225"/>
            </a:xfrm>
            <a:custGeom>
              <a:avLst/>
              <a:gdLst>
                <a:gd name="T0" fmla="*/ 785 w 818"/>
                <a:gd name="T1" fmla="*/ 551 h 606"/>
                <a:gd name="T2" fmla="*/ 302 w 818"/>
                <a:gd name="T3" fmla="*/ 551 h 606"/>
                <a:gd name="T4" fmla="*/ 55 w 818"/>
                <a:gd name="T5" fmla="*/ 303 h 606"/>
                <a:gd name="T6" fmla="*/ 302 w 818"/>
                <a:gd name="T7" fmla="*/ 55 h 606"/>
                <a:gd name="T8" fmla="*/ 550 w 818"/>
                <a:gd name="T9" fmla="*/ 303 h 606"/>
                <a:gd name="T10" fmla="*/ 391 w 818"/>
                <a:gd name="T11" fmla="*/ 534 h 606"/>
                <a:gd name="T12" fmla="*/ 497 w 818"/>
                <a:gd name="T13" fmla="*/ 534 h 606"/>
                <a:gd name="T14" fmla="*/ 605 w 818"/>
                <a:gd name="T15" fmla="*/ 303 h 606"/>
                <a:gd name="T16" fmla="*/ 302 w 818"/>
                <a:gd name="T17" fmla="*/ 0 h 606"/>
                <a:gd name="T18" fmla="*/ 0 w 818"/>
                <a:gd name="T19" fmla="*/ 303 h 606"/>
                <a:gd name="T20" fmla="*/ 302 w 818"/>
                <a:gd name="T21" fmla="*/ 606 h 606"/>
                <a:gd name="T22" fmla="*/ 785 w 818"/>
                <a:gd name="T23" fmla="*/ 606 h 606"/>
                <a:gd name="T24" fmla="*/ 818 w 818"/>
                <a:gd name="T25" fmla="*/ 578 h 606"/>
                <a:gd name="T26" fmla="*/ 785 w 818"/>
                <a:gd name="T27" fmla="*/ 551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8" h="606">
                  <a:moveTo>
                    <a:pt x="785" y="551"/>
                  </a:moveTo>
                  <a:cubicBezTo>
                    <a:pt x="302" y="551"/>
                    <a:pt x="302" y="551"/>
                    <a:pt x="302" y="551"/>
                  </a:cubicBezTo>
                  <a:cubicBezTo>
                    <a:pt x="166" y="551"/>
                    <a:pt x="55" y="439"/>
                    <a:pt x="55" y="303"/>
                  </a:cubicBezTo>
                  <a:cubicBezTo>
                    <a:pt x="55" y="167"/>
                    <a:pt x="166" y="55"/>
                    <a:pt x="302" y="55"/>
                  </a:cubicBezTo>
                  <a:cubicBezTo>
                    <a:pt x="439" y="55"/>
                    <a:pt x="550" y="167"/>
                    <a:pt x="550" y="303"/>
                  </a:cubicBezTo>
                  <a:cubicBezTo>
                    <a:pt x="550" y="408"/>
                    <a:pt x="484" y="498"/>
                    <a:pt x="391" y="534"/>
                  </a:cubicBezTo>
                  <a:cubicBezTo>
                    <a:pt x="497" y="534"/>
                    <a:pt x="497" y="534"/>
                    <a:pt x="497" y="534"/>
                  </a:cubicBezTo>
                  <a:cubicBezTo>
                    <a:pt x="563" y="478"/>
                    <a:pt x="605" y="396"/>
                    <a:pt x="605" y="303"/>
                  </a:cubicBezTo>
                  <a:cubicBezTo>
                    <a:pt x="605" y="136"/>
                    <a:pt x="469" y="0"/>
                    <a:pt x="302" y="0"/>
                  </a:cubicBezTo>
                  <a:cubicBezTo>
                    <a:pt x="135" y="0"/>
                    <a:pt x="0" y="136"/>
                    <a:pt x="0" y="303"/>
                  </a:cubicBezTo>
                  <a:cubicBezTo>
                    <a:pt x="0" y="470"/>
                    <a:pt x="135" y="606"/>
                    <a:pt x="302" y="606"/>
                  </a:cubicBezTo>
                  <a:cubicBezTo>
                    <a:pt x="785" y="606"/>
                    <a:pt x="785" y="606"/>
                    <a:pt x="785" y="606"/>
                  </a:cubicBezTo>
                  <a:cubicBezTo>
                    <a:pt x="818" y="578"/>
                    <a:pt x="818" y="578"/>
                    <a:pt x="818" y="578"/>
                  </a:cubicBezTo>
                  <a:lnTo>
                    <a:pt x="785" y="5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ru-RU">
                <a:latin typeface="+mn-lt"/>
              </a:endParaRPr>
            </a:p>
          </p:txBody>
        </p:sp>
      </p:grpSp>
      <p:sp>
        <p:nvSpPr>
          <p:cNvPr id="4" name="Rectangle 2">
            <a:extLst>
              <a:ext uri="{FF2B5EF4-FFF2-40B4-BE49-F238E27FC236}">
                <a16:creationId xmlns:a16="http://schemas.microsoft.com/office/drawing/2014/main" id="{15D64CA9-5B0A-4C0D-942E-C868A24C42DE}"/>
              </a:ext>
            </a:extLst>
          </p:cNvPr>
          <p:cNvSpPr txBox="1">
            <a:spLocks noChangeArrowheads="1"/>
          </p:cNvSpPr>
          <p:nvPr/>
        </p:nvSpPr>
        <p:spPr bwMode="auto">
          <a:xfrm>
            <a:off x="-82310" y="75784"/>
            <a:ext cx="6762509" cy="577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77825" algn="l">
              <a:tabLst>
                <a:tab pos="4302125" algn="l"/>
                <a:tab pos="8699500" algn="r"/>
              </a:tabLst>
              <a:defRPr/>
            </a:pPr>
            <a:r>
              <a:rPr lang="it-IT" sz="2700" b="1" dirty="0">
                <a:solidFill>
                  <a:srgbClr val="529B33"/>
                </a:solidFill>
                <a:latin typeface="Arial" panose="020B0604020202020204" pitchFamily="34" charset="0"/>
                <a:cs typeface="Arial" panose="020B0604020202020204" pitchFamily="34" charset="0"/>
              </a:rPr>
              <a:t>Gestione raffreddamento</a:t>
            </a:r>
          </a:p>
        </p:txBody>
      </p:sp>
      <p:pic>
        <p:nvPicPr>
          <p:cNvPr id="16" name="Immagine 15" descr="LOGO_EDISON.png">
            <a:extLst>
              <a:ext uri="{FF2B5EF4-FFF2-40B4-BE49-F238E27FC236}">
                <a16:creationId xmlns:a16="http://schemas.microsoft.com/office/drawing/2014/main" id="{E67544F3-5D70-46D3-83CF-AB3279A1FE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22" y="6077880"/>
            <a:ext cx="1311389" cy="395782"/>
          </a:xfrm>
          <a:prstGeom prst="rect">
            <a:avLst/>
          </a:prstGeom>
        </p:spPr>
      </p:pic>
      <p:sp>
        <p:nvSpPr>
          <p:cNvPr id="19" name="CasellaDiTesto 18">
            <a:extLst>
              <a:ext uri="{FF2B5EF4-FFF2-40B4-BE49-F238E27FC236}">
                <a16:creationId xmlns:a16="http://schemas.microsoft.com/office/drawing/2014/main" id="{D336773B-0BF8-48B9-B68F-6F654BF6F636}"/>
              </a:ext>
            </a:extLst>
          </p:cNvPr>
          <p:cNvSpPr txBox="1"/>
          <p:nvPr/>
        </p:nvSpPr>
        <p:spPr>
          <a:xfrm>
            <a:off x="5060950" y="869650"/>
            <a:ext cx="2070100" cy="584775"/>
          </a:xfrm>
          <a:prstGeom prst="rect">
            <a:avLst/>
          </a:prstGeom>
          <a:noFill/>
        </p:spPr>
        <p:txBody>
          <a:bodyPr wrap="square">
            <a:spAutoFit/>
          </a:bodyPr>
          <a:lstStyle/>
          <a:p>
            <a:pPr algn="ctr" eaLnBrk="1" hangingPunct="1">
              <a:buFont typeface="Webdings" panose="05030102010509060703" pitchFamily="18" charset="2"/>
              <a:buNone/>
            </a:pPr>
            <a:r>
              <a:rPr lang="it-IT" altLang="it-IT" sz="3200" b="1" dirty="0">
                <a:solidFill>
                  <a:schemeClr val="accent2"/>
                </a:solidFill>
                <a:latin typeface="Calibri"/>
                <a:ea typeface="+mn-ea"/>
                <a:cs typeface="+mn-cs"/>
              </a:rPr>
              <a:t>Come se…</a:t>
            </a:r>
          </a:p>
        </p:txBody>
      </p:sp>
      <p:sp>
        <p:nvSpPr>
          <p:cNvPr id="22" name="CasellaDiTesto 21">
            <a:extLst>
              <a:ext uri="{FF2B5EF4-FFF2-40B4-BE49-F238E27FC236}">
                <a16:creationId xmlns:a16="http://schemas.microsoft.com/office/drawing/2014/main" id="{4FEFFA81-9BB8-498B-A1CE-5599E6531158}"/>
              </a:ext>
            </a:extLst>
          </p:cNvPr>
          <p:cNvSpPr txBox="1"/>
          <p:nvPr/>
        </p:nvSpPr>
        <p:spPr>
          <a:xfrm>
            <a:off x="5605870" y="3177618"/>
            <a:ext cx="1140619" cy="355482"/>
          </a:xfrm>
          <a:prstGeom prst="rect">
            <a:avLst/>
          </a:prstGeom>
          <a:noFill/>
        </p:spPr>
        <p:txBody>
          <a:bodyPr wrap="square">
            <a:spAutoFit/>
          </a:bodyPr>
          <a:lstStyle/>
          <a:p>
            <a:pPr algn="just">
              <a:lnSpc>
                <a:spcPct val="90000"/>
              </a:lnSpc>
              <a:spcBef>
                <a:spcPct val="0"/>
              </a:spcBef>
            </a:pPr>
            <a:r>
              <a:rPr lang="it-IT" sz="1900" b="1" dirty="0">
                <a:solidFill>
                  <a:srgbClr val="777877"/>
                </a:solidFill>
                <a:latin typeface="Calibri"/>
              </a:rPr>
              <a:t>50 min</a:t>
            </a:r>
          </a:p>
        </p:txBody>
      </p:sp>
      <p:grpSp>
        <p:nvGrpSpPr>
          <p:cNvPr id="25" name="Gruppo 24">
            <a:extLst>
              <a:ext uri="{FF2B5EF4-FFF2-40B4-BE49-F238E27FC236}">
                <a16:creationId xmlns:a16="http://schemas.microsoft.com/office/drawing/2014/main" id="{9D64C4CA-723C-4523-BDB6-93FCBC860D36}"/>
              </a:ext>
            </a:extLst>
          </p:cNvPr>
          <p:cNvGrpSpPr/>
          <p:nvPr/>
        </p:nvGrpSpPr>
        <p:grpSpPr>
          <a:xfrm>
            <a:off x="1054761" y="2658774"/>
            <a:ext cx="3190875" cy="2815478"/>
            <a:chOff x="3298944" y="2220624"/>
            <a:chExt cx="3190875" cy="2815478"/>
          </a:xfrm>
        </p:grpSpPr>
        <p:pic>
          <p:nvPicPr>
            <p:cNvPr id="20" name="Elemento grafico 19">
              <a:extLst>
                <a:ext uri="{FF2B5EF4-FFF2-40B4-BE49-F238E27FC236}">
                  <a16:creationId xmlns:a16="http://schemas.microsoft.com/office/drawing/2014/main" id="{5D6AC864-56ED-462A-8B1C-CC92425778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98944" y="2220624"/>
              <a:ext cx="3190875" cy="2815478"/>
            </a:xfrm>
            <a:prstGeom prst="rect">
              <a:avLst/>
            </a:prstGeom>
          </p:spPr>
        </p:pic>
        <p:sp>
          <p:nvSpPr>
            <p:cNvPr id="24" name="CasellaDiTesto 23">
              <a:extLst>
                <a:ext uri="{FF2B5EF4-FFF2-40B4-BE49-F238E27FC236}">
                  <a16:creationId xmlns:a16="http://schemas.microsoft.com/office/drawing/2014/main" id="{43CCB778-56C9-43B0-B299-C7D57B76B308}"/>
                </a:ext>
              </a:extLst>
            </p:cNvPr>
            <p:cNvSpPr txBox="1"/>
            <p:nvPr/>
          </p:nvSpPr>
          <p:spPr>
            <a:xfrm>
              <a:off x="4549100" y="2477858"/>
              <a:ext cx="690562" cy="523220"/>
            </a:xfrm>
            <a:prstGeom prst="rect">
              <a:avLst/>
            </a:prstGeom>
            <a:noFill/>
          </p:spPr>
          <p:txBody>
            <a:bodyPr wrap="square">
              <a:spAutoFit/>
            </a:bodyPr>
            <a:lstStyle/>
            <a:p>
              <a:r>
                <a:rPr lang="it-IT" sz="2800" b="1" dirty="0">
                  <a:solidFill>
                    <a:schemeClr val="bg1"/>
                  </a:solidFill>
                  <a:latin typeface="Calibri"/>
                </a:rPr>
                <a:t>ON</a:t>
              </a:r>
              <a:endParaRPr lang="it-IT" sz="2800" b="1" dirty="0">
                <a:solidFill>
                  <a:schemeClr val="bg1"/>
                </a:solidFill>
              </a:endParaRPr>
            </a:p>
          </p:txBody>
        </p:sp>
      </p:grpSp>
      <p:pic>
        <p:nvPicPr>
          <p:cNvPr id="27" name="Elemento grafico 26">
            <a:extLst>
              <a:ext uri="{FF2B5EF4-FFF2-40B4-BE49-F238E27FC236}">
                <a16:creationId xmlns:a16="http://schemas.microsoft.com/office/drawing/2014/main" id="{C0D0D8E6-A347-43F8-960F-E325F8FBAE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50623" y="2387391"/>
            <a:ext cx="751682" cy="751682"/>
          </a:xfrm>
          <a:prstGeom prst="rect">
            <a:avLst/>
          </a:prstGeom>
        </p:spPr>
      </p:pic>
      <p:sp>
        <p:nvSpPr>
          <p:cNvPr id="31" name="CasellaDiTesto 30">
            <a:extLst>
              <a:ext uri="{FF2B5EF4-FFF2-40B4-BE49-F238E27FC236}">
                <a16:creationId xmlns:a16="http://schemas.microsoft.com/office/drawing/2014/main" id="{C39D1B8D-189B-4BEC-961F-2FBC24FAA7B4}"/>
              </a:ext>
            </a:extLst>
          </p:cNvPr>
          <p:cNvSpPr txBox="1"/>
          <p:nvPr/>
        </p:nvSpPr>
        <p:spPr>
          <a:xfrm>
            <a:off x="8224990" y="4648394"/>
            <a:ext cx="1971513" cy="355482"/>
          </a:xfrm>
          <a:prstGeom prst="rect">
            <a:avLst/>
          </a:prstGeom>
          <a:noFill/>
        </p:spPr>
        <p:txBody>
          <a:bodyPr wrap="square">
            <a:spAutoFit/>
          </a:bodyPr>
          <a:lstStyle/>
          <a:p>
            <a:pPr algn="just">
              <a:lnSpc>
                <a:spcPct val="90000"/>
              </a:lnSpc>
              <a:spcBef>
                <a:spcPct val="0"/>
              </a:spcBef>
            </a:pPr>
            <a:r>
              <a:rPr lang="it-IT" sz="1900" b="1" dirty="0">
                <a:solidFill>
                  <a:srgbClr val="777877"/>
                </a:solidFill>
                <a:latin typeface="Calibri"/>
              </a:rPr>
              <a:t>+ 10% consumo</a:t>
            </a:r>
          </a:p>
        </p:txBody>
      </p:sp>
      <p:pic>
        <p:nvPicPr>
          <p:cNvPr id="2" name="Elemento grafico 1">
            <a:extLst>
              <a:ext uri="{FF2B5EF4-FFF2-40B4-BE49-F238E27FC236}">
                <a16:creationId xmlns:a16="http://schemas.microsoft.com/office/drawing/2014/main" id="{8D15A9D9-0E3E-4826-A816-E20B76E775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46366" y="2311568"/>
            <a:ext cx="2419428" cy="2102749"/>
          </a:xfrm>
          <a:prstGeom prst="rect">
            <a:avLst/>
          </a:prstGeom>
        </p:spPr>
      </p:pic>
      <p:pic>
        <p:nvPicPr>
          <p:cNvPr id="15" name="Immagine 14">
            <a:extLst>
              <a:ext uri="{FF2B5EF4-FFF2-40B4-BE49-F238E27FC236}">
                <a16:creationId xmlns:a16="http://schemas.microsoft.com/office/drawing/2014/main" id="{1E295803-E3B9-48C8-B16B-833A9E2931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86325" y="6188615"/>
            <a:ext cx="822325" cy="313755"/>
          </a:xfrm>
          <a:prstGeom prst="rect">
            <a:avLst/>
          </a:prstGeom>
        </p:spPr>
      </p:pic>
    </p:spTree>
    <p:extLst>
      <p:ext uri="{BB962C8B-B14F-4D97-AF65-F5344CB8AC3E}">
        <p14:creationId xmlns:p14="http://schemas.microsoft.com/office/powerpoint/2010/main" val="358565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childTnLst>
                          </p:cTn>
                        </p:par>
                        <p:par>
                          <p:cTn id="17" fill="hold">
                            <p:stCondLst>
                              <p:cond delay="2000"/>
                            </p:stCondLst>
                            <p:childTnLst>
                              <p:par>
                                <p:cTn id="18" presetID="45"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2000"/>
                                        <p:tgtEl>
                                          <p:spTgt spid="28"/>
                                        </p:tgtEl>
                                      </p:cBhvr>
                                    </p:animEffect>
                                    <p:anim calcmode="lin" valueType="num">
                                      <p:cBhvr>
                                        <p:cTn id="21" dur="2000" fill="hold"/>
                                        <p:tgtEl>
                                          <p:spTgt spid="28"/>
                                        </p:tgtEl>
                                        <p:attrNameLst>
                                          <p:attrName>ppt_w</p:attrName>
                                        </p:attrNameLst>
                                      </p:cBhvr>
                                      <p:tavLst>
                                        <p:tav tm="0" fmla="#ppt_w*sin(2.5*pi*$)">
                                          <p:val>
                                            <p:fltVal val="0"/>
                                          </p:val>
                                        </p:tav>
                                        <p:tav tm="100000">
                                          <p:val>
                                            <p:fltVal val="1"/>
                                          </p:val>
                                        </p:tav>
                                      </p:tavLst>
                                    </p:anim>
                                    <p:anim calcmode="lin" valueType="num">
                                      <p:cBhvr>
                                        <p:cTn id="22" dur="2000" fill="hold"/>
                                        <p:tgtEl>
                                          <p:spTgt spid="28"/>
                                        </p:tgtEl>
                                        <p:attrNameLst>
                                          <p:attrName>ppt_h</p:attrName>
                                        </p:attrNameLst>
                                      </p:cBhvr>
                                      <p:tavLst>
                                        <p:tav tm="0">
                                          <p:val>
                                            <p:strVal val="#ppt_h"/>
                                          </p:val>
                                        </p:tav>
                                        <p:tav tm="100000">
                                          <p:val>
                                            <p:strVal val="#ppt_h"/>
                                          </p:val>
                                        </p:tav>
                                      </p:tavLst>
                                    </p:anim>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4500"/>
                            </p:stCondLst>
                            <p:childTnLst>
                              <p:par>
                                <p:cTn id="28" presetID="10"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4"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31"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921</Words>
  <Application>Microsoft Office PowerPoint</Application>
  <PresentationFormat>Widescreen</PresentationFormat>
  <Paragraphs>151</Paragraphs>
  <Slides>20</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20</vt:i4>
      </vt:variant>
    </vt:vector>
  </HeadingPairs>
  <TitlesOfParts>
    <vt:vector size="26" baseType="lpstr">
      <vt:lpstr>Arial</vt:lpstr>
      <vt:lpstr>Calibri</vt:lpstr>
      <vt:lpstr>Calibri Light</vt:lpstr>
      <vt:lpstr>Open Sans</vt:lpstr>
      <vt:lpstr>Webdings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FIAT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Nunzia De Leo</dc:creator>
  <cp:lastModifiedBy>clara ceppa</cp:lastModifiedBy>
  <cp:revision>169</cp:revision>
  <dcterms:created xsi:type="dcterms:W3CDTF">2020-10-30T08:29:36Z</dcterms:created>
  <dcterms:modified xsi:type="dcterms:W3CDTF">2020-12-22T12:54:27Z</dcterms:modified>
</cp:coreProperties>
</file>